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60" r:id="rId5"/>
    <p:sldId id="261" r:id="rId6"/>
    <p:sldId id="262" r:id="rId7"/>
    <p:sldId id="264" r:id="rId8"/>
    <p:sldId id="269" r:id="rId9"/>
    <p:sldId id="259" r:id="rId10"/>
    <p:sldId id="263" r:id="rId11"/>
    <p:sldId id="265" r:id="rId12"/>
    <p:sldId id="266" r:id="rId13"/>
    <p:sldId id="267" r:id="rId14"/>
    <p:sldId id="268" r:id="rId15"/>
    <p:sldId id="270" r:id="rId16"/>
    <p:sldId id="271" r:id="rId17"/>
    <p:sldId id="272" r:id="rId18"/>
    <p:sldId id="273" r:id="rId1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1" units="in"/>
          <inkml:channel name="Y" type="integer" max="16519" units="in"/>
          <inkml:channel name="F" type="integer" max="32767" units="dev"/>
        </inkml:traceFormat>
        <inkml:channelProperties>
          <inkml:channelProperty channel="X" name="resolution" value="2540.16211" units="1/in"/>
          <inkml:channelProperty channel="Y" name="resolution" value="2540.21216" units="1/in"/>
          <inkml:channelProperty channel="F" name="resolution" value="0" units="1/dev"/>
        </inkml:channelProperties>
      </inkml:inkSource>
      <inkml:timestamp xml:id="ts0" timeString="2011-08-21T14:03:17.813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32EDD092-2065-40CA-A6FB-B04991554968}" emma:medium="tactile" emma:mode="ink">
          <msink:context xmlns:msink="http://schemas.microsoft.com/ink/2010/main" type="inkDrawing" rotatedBoundingBox="16488,10335 16525,5195 16574,5196 16537,10336" semanticType="callout" shapeName="Other">
            <msink:sourceLink direction="with" ref="{BE734682-EA75-4136-8E16-0DA649C0A145}"/>
            <msink:sourceLink direction="with" ref="{53559855-7577-406C-ADB2-7C96CF35EE8A}"/>
            <msink:sourceLink direction="with" ref="{EA7B5032-B2D2-4527-A40A-0EF14B1A10FF}"/>
          </msink:context>
        </emma:interpretation>
      </emma:emma>
    </inkml:annotationXML>
    <inkml:trace contextRef="#ctx0" brushRef="#br0">74 0 129,'2'48'516,"-1"-20"0,-1-4 0,0 4 129,0-3 129,0 3-258,0-2 0,0 3 129,0-3-258,0 2 0,-1 2-129,1-2 258,-4 2-129,2 3-129,2-3 129,-1 2-258,-1-2 0,0 0 0,2-4 258,-5 2-387,3-2 129,0 1-129,0-1 129,1 0 0,-1 4-129,0-3 129,2 1 129,0 0-258,0 0 129,0-2-129,0 1 0,0-3 129,0 1-129,0 0 0,-2-1 129,2 3-129,0 1 0,0 0 129,-1 3-129,1 3 129,0 1 129,0-2-129,0 1-129,0 1 129,0-4 0,0 1 0,0-6 258,0 1-258,0-4 129,0 1-129,0-3 129,0 2 129,0 4-129,0-3-129,1 4 129,1 2 0,2 0-129,-3 3 0,3-1 0,-1 3-129,1-3 129,-2 1-129,0 1 0,-1-3 0,-1 4 129,2-1-129,-2 3 0,0-4 129,0 2-129,-3 2 258,-1-3 0,0 1-129,-1-2 129,2 4-129,-1-5 129,2 4 0,-1-2 0,1-1-129,-2 1 0,4 1-129,-3-4 129,1 5 0,2-1-129,-2-4 129,1 3-258,1 1 258,0-3-258,0-1 129,0 1 0,1-2 0,1-4-129,2 4 129,-4-2 129,1 0-129,-1 2 129,0 2-129,0 1 129,0 4 0,0 2-129,2-3 258,0 5-258,0-2 129,1-4-129,-1-2 0,-2-1 0,0-2 0,2-2 0,-2 0 129,0-2-129,0 1 0,0 4 0,0-1 0,0 0 129,0 0-129,-2-2 0,-1 0 129,-1 0-129,0-2 129,1-3-129,-1 0 0,4 2 0,-1-2 0,1-1 129,0 1-129,0 2 129,0-4-258,0 4 258,1-1-258,1-3 258,2 2-129,-3-2 0,3 0 0,-2-3 0,0 3 0,-2-3 0,1 1 0,-1 2 0,0 2 0,0 0 0,0 0 0,0 1 0,0 1 0,-1-1 0,-1-1 0,2 2 0,-2-1 0,2 3 0,0-3 0,0-1 0,0 2 0,0-2 0,0-2 129,0 2-129,0-2 0,0-2 0,0 0 0,0 2 0,0 0 0,0 1 0,0 0 0,0-1 0,0 1 129,0-1-129,0 0 0,0-2 0,-2 0 0,0 1 129,2-3-129,-1 3 0,1 1 0,-2 2 129,0-1-129,0 5 0,1-1 0,-3 4 0,2-4 0,-1 4 0,1 0 0,-1-4 0,1 1 0,-2-3 0,2 1 0,-1-7 0,1 4-129,0-6 129,2-16-258,-1 30-129,1-30-903,0 0-2322,0 0-903,0 0-129</inkml:trace>
  </inkml:traceGroup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1" units="in"/>
          <inkml:channel name="Y" type="integer" max="16519" units="in"/>
          <inkml:channel name="F" type="integer" max="32767" units="dev"/>
        </inkml:traceFormat>
        <inkml:channelProperties>
          <inkml:channelProperty channel="X" name="resolution" value="2540.16211" units="1/in"/>
          <inkml:channelProperty channel="Y" name="resolution" value="2540.21216" units="1/in"/>
          <inkml:channelProperty channel="F" name="resolution" value="0" units="1/dev"/>
        </inkml:channelProperties>
      </inkml:inkSource>
      <inkml:timestamp xml:id="ts0" timeString="2011-08-21T14:10:47.578"/>
    </inkml:context>
    <inkml:brush xml:id="br0">
      <inkml:brushProperty name="width" value="0.26667" units="cm"/>
      <inkml:brushProperty name="height" value="0.53333" units="cm"/>
      <inkml:brushProperty name="color" value="#00FF00"/>
      <inkml:brushProperty name="tip" value="rectangle"/>
      <inkml:brushProperty name="rasterOp" value="maskPen"/>
      <inkml:brushProperty name="fitToCurve" value="1"/>
    </inkml:brush>
  </inkml:definitions>
  <inkml:trace contextRef="#ctx0" brushRef="#br0">233 105 774,'-150'-9'903,"98"6"0,19-4-129,33 7-129,0 0-387,19-23-129,27 12-258,19 1 129,18-2-129,16 1 129,18 2 129,12 4-258,10 3 129,8 2 0,4 4 0,5 8 0,-4 4-129,-6 1 129,-8 6-129,-16-2-258,-16 6 0,-18-3-129,-16 4 129,-28 1-129,-21 0-129,-21 7 129,-20-1 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1" units="in"/>
          <inkml:channel name="Y" type="integer" max="16519" units="in"/>
          <inkml:channel name="F" type="integer" max="32767" units="dev"/>
        </inkml:traceFormat>
        <inkml:channelProperties>
          <inkml:channelProperty channel="X" name="resolution" value="2540.16211" units="1/in"/>
          <inkml:channelProperty channel="Y" name="resolution" value="2540.21216" units="1/in"/>
          <inkml:channelProperty channel="F" name="resolution" value="0" units="1/dev"/>
        </inkml:channelProperties>
      </inkml:inkSource>
      <inkml:timestamp xml:id="ts0" timeString="2011-08-21T14:10:47.843"/>
    </inkml:context>
    <inkml:brush xml:id="br0">
      <inkml:brushProperty name="width" value="0.26667" units="cm"/>
      <inkml:brushProperty name="height" value="0.53333" units="cm"/>
      <inkml:brushProperty name="color" value="#00FF00"/>
      <inkml:brushProperty name="tip" value="rectangle"/>
      <inkml:brushProperty name="rasterOp" value="maskPen"/>
      <inkml:brushProperty name="fitToCurve" value="1"/>
    </inkml:brush>
  </inkml:definitions>
  <inkml:trace contextRef="#ctx0" brushRef="#br0">46 0 1,'-46'29'0,"46"-29"128,25 23-128,18-16 129,13 2 258,15-2-129,15 0 258,13-3-387,2 1 129,6-3-129,-4-1-129,-4 1 0,-13 2 0,-8-3 0,-20 3 0,-14-2-129,-17 3 0,-27-5-129,0 19-258,-30-1-129,-20 1 388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1" units="in"/>
          <inkml:channel name="Y" type="integer" max="16519" units="in"/>
          <inkml:channel name="F" type="integer" max="32767" units="dev"/>
        </inkml:traceFormat>
        <inkml:channelProperties>
          <inkml:channelProperty channel="X" name="resolution" value="2540.16211" units="1/in"/>
          <inkml:channelProperty channel="Y" name="resolution" value="2540.21216" units="1/in"/>
          <inkml:channelProperty channel="F" name="resolution" value="0" units="1/dev"/>
        </inkml:channelProperties>
      </inkml:inkSource>
      <inkml:timestamp xml:id="ts0" timeString="2011-08-21T14:10:48.014"/>
    </inkml:context>
    <inkml:brush xml:id="br0">
      <inkml:brushProperty name="width" value="0.26667" units="cm"/>
      <inkml:brushProperty name="height" value="0.53333" units="cm"/>
      <inkml:brushProperty name="color" value="#00FF00"/>
      <inkml:brushProperty name="tip" value="rectangle"/>
      <inkml:brushProperty name="rasterOp" value="maskPen"/>
      <inkml:brushProperty name="fitToCurve" value="1"/>
    </inkml:brush>
  </inkml:definitions>
  <inkml:trace contextRef="#ctx0" brushRef="#br0">352 0 129,'-169'56'516,"102"-33"-129,14-5 129,18-2-387,10-2 129,25-14 0,-2 24-129,15-13 0,18-1 0,13-1 0,6 2 129,13-3-129,8 1-129,3-2-387,-1 0 0,-1 0-258,-5 2-129,-7-2-128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1" units="in"/>
          <inkml:channel name="Y" type="integer" max="16519" units="in"/>
          <inkml:channel name="F" type="integer" max="32767" units="dev"/>
        </inkml:traceFormat>
        <inkml:channelProperties>
          <inkml:channelProperty channel="X" name="resolution" value="2540.16211" units="1/in"/>
          <inkml:channelProperty channel="Y" name="resolution" value="2540.21216" units="1/in"/>
          <inkml:channelProperty channel="F" name="resolution" value="0" units="1/dev"/>
        </inkml:channelProperties>
      </inkml:inkSource>
      <inkml:timestamp xml:id="ts0" timeString="2011-08-21T14:10:57.764"/>
    </inkml:context>
    <inkml:brush xml:id="br0">
      <inkml:brushProperty name="width" value="0.26667" units="cm"/>
      <inkml:brushProperty name="height" value="0.53333" units="cm"/>
      <inkml:brushProperty name="color" value="#00FF00"/>
      <inkml:brushProperty name="tip" value="rectangle"/>
      <inkml:brushProperty name="rasterOp" value="maskPen"/>
      <inkml:brushProperty name="fitToCurve" value="1"/>
    </inkml:brush>
  </inkml:definitions>
  <inkml:trace contextRef="#ctx0" brushRef="#br0">10949 823 258,'10'-118'774,"-5"78"-258,-5 6 129,6 13-516,-6 6 0,0 15-129,0 0 0,0 14 0,0 17 0,-2 18 0,0 15 0,-5 16 0,7 15 129,-5 9 0,5 2-129,0-5 0,3-7 0,8-17 0,0-16 0,-1-17 258,2-14 0,-12-30 387,27 9 129,-16-21-129,3-20 387,-6-17 0,5-11-258,-1-19-258,4-12-258,-2-13-129,-5-7-258,7 4-129,-7 5 258,3 11 0,-1 15 387,-4 16-258,-4 18 0,3 21 0,-6 21 258,7 20-258,-2 22-129,0 21-129,1 18-129,2 19 129,1 14 129,-2 7 0,2-1 0,0-2 0,-4-13 0,-3-14 129,3-18 129,-3-19-258,-2-17 129,0-14 0,0-23 0,0 0-129,5-11 129,-5-29-258,0-13 258,0-22-129,-1-19 0,-7-18 0,0-8-129,-1 4 387,0 11 129,-2 8 0,4 22-129,0 19 129,2 20-129,3 21-129,2 15 129,-3 21-258,3 19 0,0 25 0,-6 21 0,1 27 0,-2 15 258,-9 25 0,0 5-129,-5 4 129,2-11-258,1-16 0,2-24 0,0-25 0,6-21-129,6-30 129,4-35 0,-2-21 129,2-42 0,0-32-129,0-28 258,6-34-258,2-25-258,5-20 129,-3-2 0,8 9 0,-4 21 258,4 24 0,-4 33 258,0 29-387,-7 33 258,-5 38-129,-2 38-129,-9 47 0,-19 34-258,-11 34 129,-5 20 129,-13 27 129,-3 10-129,-1-5 129,1-21 129,7-30-129,14-33-129,9-32 258,9-32-258,21-40-129,-16-35 258,10-33-387,-2-27 258,2-27-129,-4-22 0,3-17 129,-4-5 0,6 19 129,-8 22 0,8 21 129,0 25-129,1 41 129,-6 46 0,-15 63-258,-2 43 0,-11 35 129,1 27-129,-9 21 129,7 17 0,-4-5 0,13-24 0,15-34 0,8-33-129,7-37-129,3-38 0,15-41 0,-1-32 0,3-36 129,-3-31-129,-4-26 129,-1-23 0,-3-19-129,0-6 258,-4 13 0,0 23 0,-1 19 0,-1 25-129,3 31 258,1 41-129,-7 34 258,0 47-258,0 26-129,-5 19 0,-4 19 129,0 10-129,0 3 129,2-15-258,3-18 258,1-25-258,3-23 258,0-23-129,0-35 0,7-13 0,-2-36-258,-1-19 258,-4-25-129,0-27 0,-4-22-129,-3-15 129,-2 1-129,-1 10 387,-3 21 0,5 20 0,-1 21 129,3 36-129,6 48 0,-5 9 129,3 44-258,2 15 0,0 15-129,6 6 129,3 10 0,3-6 0,2-11 0,4-15 0,6-21-129,5-18 129,9-28 129,7-19-129,4-32 0,4-23 0,0-24 129,-2-20-129,0-10 129,-3-1-129,-13 13 129,-6 20-129,-8 15 0,-5 26 129,-16 55-129,0 0 0,3 62 129,-10 27-258,-12 24 129,-4 15 0,-2 11-129,0 0 129,-1-13-129,6-20 129,5-24 0,2-24 0,8-30-129,5-28 129,0-26 0,5-30 0,6-25 0,-2-21 0,3-21 0,-3-17 0,1-6 0,-1 7 129,-4 19 0,-1 20 0,-4 21-129,0 25 129,0 29 0,0 25 0,-4 42 0,-6 14-258,-2 15 129,-1 8-258,1 3 258,-1 1-129,5-9 0,2-16 0,1-16 0,3-16 129,2-26 0,0 0 0,7-24 0,0-18 0,-3-15 0,-2-11 0,3-13 0,-5-5 0,0-2 0,0 5 129,-9 13-129,-1 9 129,1 11 0,2 15 0,-2 12 0,9 23-129,-11-21 129,11 21-129,0 0 0,0 0 0,20-17 0,3 6 0,10-1 0,8-2-129,6 2 258,8-3-258,7 7 129,3-1 0,-1 7-129,-4 2 129,-7 0 0,-7 2 0,-8 3-129,-4 2 129,-11-3 0,-5-1 0,-18-3 0,17 7 0,-17-7 0,0 0 0,0 0 0,0 0 0,0 0 0,6 20 0,-6-20 0,0 37 0,0-9 0,-6 9 129,-1 5-129,2 7 0,0 9 0,-2 3-129,3 3 129,1 2 0,3 5 0,0 3-129,0 3 258,3 2-258,1 2 129,1 3 129,0 4-129,-1 0 0,-3 3 0,-1 1 129,0 6 0,0 9 0,0 6 0,-5 11 0,-2 10 0,0 7 129,0 8-129,-5 4-129,3-2-129,-4-3 129,-1-13-258,2-19 129,1-18 0,1-20 129,1-22-129,2-19 129,2-14 0,5-23 0,-20-16 0,4-28-129,-3-23 129,-2-26-129,-2-30 0,2-28-129,-1-16 258,5-2-258,3 13 258,3 15 0,4 23 129,0 29-258,0 34 129,-9 45 129,-9 38-258,-7 42 258,-6 29-258,-3 20 129,-5 27-129,0 14 258,-3 7-129,8-4 129,6-22-129,7-25 0,8-27-129,4-25 0,8-29 129,8-35-129,-8-18 129,7-34 0,1-29 0,0-23-129,0-23 258,0-15-129,3-4 129,1 11-129,1 19 129,-1 16-129,-1 30 0,1 40 129,-4 30-129,-6 59 129,-11 28-129,-4 20 0,-4 17 0,-2 17 0,-1 7 0,0-6 129,3-19-258,6-18 129,6-24 0,5-21 0,4-25-129,4-35 129,0-21 0,11-39-129,8-26 129,-1-28-129,3-28 258,0-23-258,2-8 129,0 10 0,-5 17 129,-3 21-129,-6 23 129,-3 34 0,-6 47 0,0 42 0,-22 40-129,-4 22 0,-4 19 0,-7 10-129,0 17 129,-2 4 0,-2-8-129,10-21 258,6-20-258,4-17 0,8-18 0,10-21 0,3-28 129,9-19-129,10-32 129,4-25-129,0-19 129,3-17 0,-3-13 129,-1 2-129,-7 11 258,-4 17-258,-7 17 258,-3 22-258,-1 40 129,-5 32-129,-13 44 129,-5 21-129,-7 15-129,-1 10 129,2 3-129,-1 0 129,7-18 0,6-22-129,10-27 129,7-23 0,10-21-129,10-31 129,4-22 0,3-24 0,-1-17 129,-1-22-129,0-14 0,-4-5 0,-7 5-129,-3 13 0,-6 17 0,0 19 129,-3 24 0,-2 29 0,0 30 0,-16 47 0,-5 34 129,-4 28-129,-5 26 129,-5 20-129,-4 15 0,0 8 129,4-9-129,3-15 129,6-27-129,5-25 0,8-29-129,3-20 129,4-23-129,6-30 0,0-14 129,7-33 0,4-20 0,3-21 0,0-14 129,6-9-129,-5 2 258,1 14-258,-3 15 129,-3 22 0,-6 33 0,-4 25-129,0 51 129,-11 23-129,-3 19 0,-2 14 0,-1 14 0,-3 6 0,3-6 0,-3-12 0,6-21 0,3-16 0,6-18-129,5-18 129,0-36 0,20 5 0,6-28 0,9-24 0,4-11 0,4-6 0,-5 3 0,-1 1 0,-8 11 129,-8 24-129,-21 25 0,14 55 129,-14 26-129,-12 22-129,-4 24 258,-2 15-129,-1 15 0,1-3-129,2-20 129,6-25-129,10-25 129,0-24 0,17-36-129,6-27 129,9-41 0,3-32-129,6-29 129,5-29 129,-2-19-129,0-8 0,-3 10 0,-8 19 0,-5 18 0,-5 26 0,-7 42 129,-16 46-129,9 48 129,-9 36 0,-11 23-129,-6 16 0,-1 14 0,-1 6 0,1-13 0,0-22 0,8-23-129,8-20 129,2-30-129,14-28 129,9-25 0,11-38 0,3-26 0,3-29 129,1-28-129,1-19 0,1-2 129,-6 14-129,-6 18 129,-8 21 0,-3 33 0,-6 48-129,-3 48 258,-8 52-129,-3 32 0,0 15-129,-2 21 0,1 13 129,-3 3-129,2-14 0,2-23 0,0-24-129,4-23 129,10-25 129,4-30-129,5-22-129,7-34 129,3-28 0,-1-23 129,0-17-129,-6-22 129,-3-3-129,-5 9 129,-8 14 0,-4 17-129,-5 18 129,1 30 0,-2 42-129,-3 31 129,-6 33-129,-7 20 129,0 11-258,-2 7 129,2 5-129,4-7 129,0-19-129,8-21 0,2-18-129,4-19 258,-2-23-129,28-9 129,-10-30 0,-4-20 0,2-20 129,-5-25-129,-2-26 129,-1-20-129,-2-11 129,-3-3 0,-1 15-129,1 14 129,-1 22-129,2 25 129,1 30 0,-3 30 0,1 37-258,-3 44 129,-3 31 129,-6 29-258,0 22 258,-1 21-258,-1 20 129,2 5 0,2-9 0,7-22 0,0-26-129,7-25 129,7-25-129,6-27 0,6-26 129,1-21-129,-3-21 0,1-21 129,0-16 0,-8-12 0,-1-1 129,-7 1-129,0 8 258,-5 11-258,-4 13 129,0 18-129,0 20 0,-18 30 0,-2 14-129,-2 5 129,-7 6-129,-2 1 129,-5-1-129,-3-10 129,1-11-129,2-20 0,-4-14 129,-6-7 0,-4-23 129,-4-12-258,-5-13 258,-4-8-129,-1-11 0,2-7 0,1-3 0,2 1 0,8 3 0,9 1 0,3 1 0,11 3 0,3-4 0,6 3 0,12-3 0,7-5 0,0-3 0,5-2 0,7-4 0,8 5 129,-3 5-129,1 9 0,-2 11 0,0 16 0,-7 10 0,-4 14 0,-5 23 0,0 0 0,-16 0 0,-7 21-129,-2 12 258,-8 6-129,-1 12 0,-5 9 129,-1 12-129,-1 0 129,2 5 0,2-1-129,4 3 129,3-5-129,1-4 129,5-7-129,3-5 0,1-7 0,6-3 129,0-4-129,3-4 0,-1-1 0,5-2 129,-2-4-129,4-1 0,-1 1 0,-1 0 0,4-1 0,-4 1 0,3 1 0,-1 1 0,0 0 0,-2 2 0,0 3 0,0-1 0,-2-4 0,2 0 0,-2-3 0,2-2 0,1-6 0,5 1-129,-3-4 129,4-3 129,0-3-129,7 1 0,-7-16 0,20 28 0,-10-12 0,6-2 0,-16-14 0,30 28 0,-10-14 0,3-1 0,5-3 0,5 3 0,8-5 0,3 1 0,7 2 0,4-1 0,1 1 0,6 3 0,2 2 0,-1 1 0,6 3 0,0-1 0,2 2 0,1-3 0,2-1 0,-2-1 0,3-4 0,-1 1 0,-2-5 0,-5 3-129,-3-1 129,-6 1 0,-7 0 0,-5-3 0,-12 5 0,-6-8-129,-5 4 129,-23-9 0,23 10 0,-23-10-129,0 0 129,0 0 0,0 0 0,0 0 0,0 0 0,0 0 0,0 0 0,0 0 0,0 0 0,0 0 0,0 0 0,0 0-129,0 0 129,3 16 0,-3-16-129,0 0 129,0 0 0,0 0 0,0 0 0,0 0 0,0 0 0,0 0 0,0 0 0,11-12 0,-9-8 0,-1-11 0,1-13 0,-2-11-129,0-15 258,2-13-129,-2-10 0,0-7 129,-5 0-129,-6-2 0,-1-2 0,-1 3 129,-2-3-129,-1-3 0,3 1 0,3 4-129,3 4 129,-2 5 0,5 15 129,1 10-129,3 19 0,0 17 129,0 13-129,0 19 0,0 0 0,0 0-129,-9 35 129,5 11-129,-3 12 129,4 7 0,-1 8-129,2 15 129,1 5 0,1 0 0,0 1 0,3 1 129,3-1-129,2 5-129,-2 1 129,-1-3 0,-2-2 0,-3-9-129,0-6 129,0-7-129,-7-15 129,-3-9 0,-3-14 0,-2-5 0,-3-13 0,0-4 0,-3-6 0,-5-2-129,-3-5 129,-2 3 0,-10 1-129,-5-1 129,-9 3 0,-3-3 0,-5-1-129,-5-2 129,-6 0 0,-3-4 0,-6-6 0,-2-8 0,0 1 0,-3-8 0,0 4 0,-2-3 0,7 1 129,3 0-129,10 2 0,8 0 0,9 1 0,11 4 129,10-1-129,9-1 0,5 1 0,8-3 0,4 1-129,6-4 129,0 0 0,0-1 0,6-3 0,2-1 0,7 2 129,-3-2-129,6 0 0,3 0 129,0-2-258,2-2 258,-2-3-129,0 2 0,-1-4-129,-1 0 258,-3 2-129,-2 1 0,4-1 0,-6 2 0,4 3 0,2-2 0,-1 1 0,-1-3 0,2-3 0,-1-3 0,-1-8 0,2-1 0,-2-2 0,0-1 0,-2-3 0,0 1 0,-2-1 129,-3 4-129,0 2 129,-4-2-129,1 0 0,-3 0 129,-1-2-129,1 1 0,1-5 0,-2-1 0,1-1 0,1 1 0,-1 0 0,3 0 0,-1 1 129,2 5-129,-2 1 0,1 7 0,-3 2 0,1 0 0,-3 1 0,-1 1 0,0-1 0,-1-3 0,-5-1-129,-2-3 129,-3 1-129,0-2 129,-1 3-129,0 0 129,-1 2-129,-1 4 0,-2 5 129,2 1 0,-2 1 0,0 1-129,0-1 129,2 1 0,-2-1 0,-1-1 0,1 1 0,0-2 0,0 2 0,0 3 0,-1 0 0,-1 5-129,0 4 129,1 0 0,-3 5 0,1 0-129,-1 4 129,-1 3 0,0 1 0,0-1 0,-2 3 0,2 1-129,-2 0 129,0 1 0,-2 3 0,4-1 0,0 2 0,1 0 0,-1 0 0,5 0 0,-1 7 0,1-2-129,16-5 129,-30 16 0,30-16 0,-30 19 0,30-19 0,-27 18 0,27-18 0,-23 14 0,23-14 0,0 0 0,-19 12 0,19-12 0,0 0-258,0 0 258,-21 14 0,21-14 0,-32 16 0,12-5 0,-1 1 0,-2-1 0,-1-1 0,2 1 0,1-6 0,5 2 0,16-7 0,-26 3 0,26-3 258,-27 0-258,12-5 0,-3-5 0,0-1 0,-3-3 0,0-2 0,-2-3 0,-2-4 129,2 2-129,-1-4 0,-3-1 129,-1-6-129,-2 1 0,-4-6-129,-1-4 258,-4-3-258,-1-3 129,-6 0 0,0-3 129,-4 1-129,3 2 0,1 1 129,0 4-129,2 3 0,1 6 0,8 1 0,-2 4 0,7 3 129,0 3-129,7 2 0,0 4 0,2 4 129,5 2-129,16 10 0,-21-13 0,21 13 0,0 0 0,0 0 0,0 0 0,0 0 0,32 0 0,1 6 0,11 2 0,13-1 0,10 0 0,9-3 129,10-1-129,6-1 0,3-2 0,2 0 0,2-5 0,2 0 0,-2-2 0,-4 1 0,0 3 0,-3-2 0,-2-1-129,0 1 129,-3-2 0,-2 2 0,-3-1 0,-2 1 0,-1 0 0,-3 0 0,0 3 0,2 0 0,-2 2 0,-2 0 0,0 0 0,0 0 0,0-2 0,-1-1 0,-3-1 0,-8-1 0,-4-2 0,-6 2 0,-12-1 0,-6 3 0,-11-1 0,-23 4 0,17-1-129,-17 1 129,-24 0 0,-12 0-129,-11 0 129,-15 0-129,-14 0 129,-16-2 0,-14 0-129,-9-3 129,-6 0 0,-8-1 0,0-2 0,-5 1 129,0 3-129,1-3 0,1 4 0,3-1 0,0 2 0,4-1 0,-2 1 0,1-2 129,3 1-129,1 1 0,-2-1 0,3 3 0,2-2 0,1 2 0,0 0 0,3-2-129,-3 2 129,1 0 0,1-2 0,-4 1 0,1 1 0,-1 0 0,0 0 0,0 0 0,-2 3-129,1 6 129,-1-2 0,2 5 0,0-3 0,-4 3-129,2 1 129,4-3 0,0-1 0,0 0 0,1-4 0,2-3 0,-1-2 129,3 0-258,-4-2 129,3-5 0,1 0 0,0 0 0,-2 0 0,-2 0 0,3 3 0,-1 1 0,0 1 0,2 0-258,-2 1 258,3-1 0,2-2 0,2 1 0,1-2 0,1-1 0,2 5 0,3-7 0,4 7 0,5-5-129,4 6 129,3-3 0,4 3 0,3 0 0,2 0-129,2 0 129,2 0 0,-2 0-129,0 0 129,-2 0 0,-2 0 0,4 0 0,-2 0 0,0 0 0,-2 2 0,4-1 0,2-1 0,1 4 0,4-2-129,2 5 129,1-4 0,3 4 0,2-3 0,1 3 0,3-2 0,1-1 0,-1-1 0,2-1 0,3-2 0,1 0 0,1 0 0,2 0 0,1 2 0,0-2 0,0 0-129,0 1 129,1-1 0,2 0 0,-4 0 0,2 0 0,0 0 0,1-1 0,5-5-129,0-1 129,-2 2 0,3-4-129,-2 2 129,4-2 0,-2 2-129,0 0 0,-4 2 129,4 0-129,-2-2 129,4 5-129,1-5 129,4 7-129,2-3 129,5 3 0,5-4-129,18 4 129,-23 0-258,23 0 129,0 0 0,0 0 0,0 0 0,0 0 0,0 0 0,11 4 0,-11-4 129,34 14-129,-8-6 129,2 3 0,6 3 0,5 7 0,3-3 0,4 4 0,3 1 0,-1 0 129,0 2-129,-1-4 0,-1 0 129,-9-3-129,-1-3 0,-8 1 129,-5-2-129,-7-3 0,-16-11 129,16 26-129,-16-26 0,0 30 0,-15-14 129,-4 0-129,-4-1 0,-5 3 129,-4-2-129,-3-2 0,-1 0 0,1-2 0,3-1 0,4-2 0,3-2 0,9 0-129,16-7 129,-15 12 0,15-12 0,12 12 0,13-5 0,5-1 0,7-1 129,5 0 0,6-1 0,-1 1-129,3-3 258,-4-2-258,-6 0 0,-1 1 129,-9 1-129,-3 0 129,-10 1-129,-17-3 129,0 0-258,4 25 258,-16-11-258,-15-2 258,-10 4-258,-9 0 129,-5 0 0,-7 0 0,-4-1 0,-3 0 0,1-1 0,2-2 0,6-2 0,3-1 0,7-5 0,9-4 129,9 0 0,8-4-129,20 4 0,-16-28 129,16 11 0,4-1-129,10-3 0,0 2-129,4-1 129,-1 6-129,1-2-129,0 9-387,-18 7-387,33-8-1677,-15 9-1677,-18-1-387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1" units="in"/>
          <inkml:channel name="Y" type="integer" max="16519" units="in"/>
          <inkml:channel name="F" type="integer" max="32767" units="dev"/>
        </inkml:traceFormat>
        <inkml:channelProperties>
          <inkml:channelProperty channel="X" name="resolution" value="2540.16211" units="1/in"/>
          <inkml:channelProperty channel="Y" name="resolution" value="2540.21216" units="1/in"/>
          <inkml:channelProperty channel="F" name="resolution" value="0" units="1/dev"/>
        </inkml:channelProperties>
      </inkml:inkSource>
      <inkml:timestamp xml:id="ts0" timeString="2011-08-21T14:03:19.982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7A72B5C4-54A9-4BCF-B931-6CA681C14931}" emma:medium="tactile" emma:mode="ink">
          <msink:context xmlns:msink="http://schemas.microsoft.com/ink/2010/main" type="inkDrawing" rotatedBoundingBox="20585,5015 20738,10389 20592,10394 20439,5019" semanticType="callout" shapeName="Other">
            <msink:sourceLink direction="with" ref="{53559855-7577-406C-ADB2-7C96CF35EE8A}"/>
            <msink:sourceLink direction="with" ref="{EA7B5032-B2D2-4527-A40A-0EF14B1A10FF}"/>
            <msink:sourceLink direction="with" ref="{6678793D-1839-43C4-B1FC-C4EB907FC1BA}"/>
          </msink:context>
        </emma:interpretation>
      </emma:emma>
    </inkml:annotationXML>
    <inkml:trace contextRef="#ctx0" brushRef="#br0">-2031-4766 1161,'-11'19'1419,"4"3"0,7-22-258,-7 33 0,4-12-129,-3 5-258,3 2 0,-3 4-258,3 3 258,-4 0-129,3 6-129,-4-4 0,6 5 0,-5-5 129,5 3-258,-3-1 129,3 1-258,-2-3 129,3 0-129,-1-4 0,2 3 0,-4-3 0,4 4-129,-3-7 0,3 3 0,0-1 0,0 1 0,0-1 129,0 1-129,5 1 0,0-1 0,1-1-129,-1 3 129,0-2 0,1 2 0,-3 0-129,1 1 0,-3-1 0,1 0 129,0 0-129,0 0 0,-1 0 0,1 0 129,0 1-129,1 1 129,-1 1-129,0 1 129,0-1 129,0 1-258,-1 3 387,-1 2-387,0-2 129,0 2 0,0-1 0,0-1-129,0-2 129,0-1-129,0-4 0,4 0 129,-1 0-129,3-3 0,1 3 129,-2 2-129,2-2 0,-2 0 129,-1 2-129,1 0 0,-1 0 0,3 0 129,-5 0-129,3-2 0,-2 2 0,3-2 129,-3 0-129,2-2 0,-3 1 0,0-3 0,0 5 0,-2-3 0,2 0 0,-2 1 0,1-3-129,1 1 129,0 0 0,-2-2 0,2-4 0,-2 0-129,3-1 129,-3-1 129,0 1-129,0 0 0,0 1 0,0 4 129,0 2-129,0 1 0,0 4 0,0 1 0,-2 1 0,2-2 0,0 3 0,-1-1 129,1 0-129,-2-1 0,2-1 129,0-2-129,0 2 0,0 0 129,0-2-129,0 1 0,0-5 0,0 1 129,-2-2-129,0 0 0,1 3 0,1-1-129,0-3 129,0 3-129,0-2 129,0 2-129,0-1 258,0-1-258,1-2 129,-1-1 0,0 1 0,2-2 0,0 0 0,0 3 0,-1-1 0,3 0 0,-2-2 0,1 2 0,-1-3 0,1-1 0,-1 1 0,-2-4 0,0-2 0,0 3 129,0-3-258,-2 0 258,-3 2-258,3 0 258,-5 2-258,6 2 129,-5 3 0,5-2 0,-5 4 0,4 0 0,-3 0 0,2 0 0,1 0 0,-2 1 0,4-1 0,-3 4 0,3 1 0,-2 2 0,2 5 0,-3 5 0,1 1 0,0-1 0,0-1-129,2-4 0,-3-5-258,-1-9-645,4-7-1032,0-21-2193,0 0-645,-5-31-129</inkml:trace>
  </inkml:traceGroup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1" units="in"/>
          <inkml:channel name="Y" type="integer" max="16519" units="in"/>
          <inkml:channel name="F" type="integer" max="32767" units="dev"/>
        </inkml:traceFormat>
        <inkml:channelProperties>
          <inkml:channelProperty channel="X" name="resolution" value="2540.16211" units="1/in"/>
          <inkml:channelProperty channel="Y" name="resolution" value="2540.21216" units="1/in"/>
          <inkml:channelProperty channel="F" name="resolution" value="0" units="1/dev"/>
        </inkml:channelProperties>
      </inkml:inkSource>
      <inkml:timestamp xml:id="ts0" timeString="2011-08-21T14:11:15.018"/>
    </inkml:context>
    <inkml:brush xml:id="br0">
      <inkml:brushProperty name="width" value="0.26667" units="cm"/>
      <inkml:brushProperty name="height" value="0.53333" units="cm"/>
      <inkml:brushProperty name="color" value="#00FF00"/>
      <inkml:brushProperty name="tip" value="rectangle"/>
      <inkml:brushProperty name="rasterOp" value="maskPen"/>
      <inkml:brushProperty name="fitToCurve" value="1"/>
    </inkml:brush>
  </inkml:definitions>
  <inkml:trace contextRef="#ctx0" brushRef="#br0">0 518 129,'27'8'516,"-27"-8"-129,28 11-258,-10-4 258,-2 2-387,-1-2 129,7 3 0,-5-1 258,4 0-129,1-2 258,-1 0-258,4-2 129,-1 0 129,3-1 0,-4-4-129,5 2-129,0-2 258,4 0-387,0-2 0,1-3 129,4-4-129,2 2 129,2-4-129,1 3 0,4-3-129,-4 4 258,4-2-258,-2 2 129,-1 2-129,-1 1 0,-3 3 0,-2-1 0,-2 0 129,1 0-129,-3 1 0,1 1 129,-2-2 0,1 0-129,2 2 258,2 0-258,1 0 129,-1 0-129,0 0 0,0 0 129,-2 0-129,-3 0 0,-4 4 129,0-1-129,-5 2 129,0 1 0,0-1-129,0 2 258,0 0-258,0 0 129,2 0-129,-2 2 0,1-2 0,-1 2 129,0-1-129,-2-1 0,-3 2 0,0-2 0,-18-7 0,24 9 0,-24-9 129,0 0-129,16 9 0,-16-9 0,0 0 0,0 0 0,16 5 0,-16-5 0,20 4 0,-20-4 0,23 1 0,-23-1 0,21 0 0,-21 0 0,21 0 129,-21 0-129,18-5 0,-18 5 0,26-5 0,-8 1-129,3 1 129,2-1 0,0 1 0,0-1 0,-4 1 0,-1-2 0,-18 5 0,26-8 129,-26 8-129,0 0 0,0 0 129,16-12-129,-16 12 0,0 0 0,0 0 0,0 0-129,0 0 0,0 0 129,0 0-129,0 0 0,0 0 129,0 0-129,0 0 129,0 0 129,16 0-129,-16 0 129,0 0 0,0 0-129,0 0 129,16-12 0,-16 12-129,18-18 0,-18 18 0,17-21 0,-17 21 0,20-19 258,-20 19-258,16-19 0,-16 19 0,10-20 0,-10 20 0,11-26 0,-11 26 0,10-26 129,-10 26-129,11-30 129,-11 30-129,12-28 0,-12 28 0,13-22 129,-13 22-129,10-21 0,-10 21 0,0 0 0,21-21-129,-21 21 129,20-14-129,-20 14 0,18-14-129,-18 14 129,22-10 129,-22 10 0,27-14 0,-27 14-129,25-13 129,-25 13 129,26-12-129,-10 5 0,-16 7 0,27-19-129,-27 19 129,28-16 0,-28 16 0,30-16 0,-30 16 0,26-16 0,-10 7 0,-16 9 0,30-14 0,-30 14 0,28-14 0,-28 14 0,30-10 0,-30 10 0,29-11 0,-13 6 0,-1 1 0,1-1 0,2 2 0,-2-3 0,1 1 0,-1 0 0,2 1 0,0-1 0,-2 1 0,3-1 0,0 2 0,3-1 129,-3 1-129,2-1 0,0 1 0,2 1 0,2-3 0,-2 3 0,0-2 0,0 3 0,-2-3 0,2 1 0,-2-1 0,0 0 0,-3 1 129,1-1-129,-1 3 0,-2-1 0,0 0 0,2 0 0,-3 2 0,1 0 0,-16 0 0,29-1 0,-14 1 0,-15 0 0,29 0 0,-29 0 0,28 0 0,-28 0 0,28 0 258,-28 0-516,30 3 516,-30-3-258,28 11 0,-12-6 0,-16-5 0,29 12 0,-29-12 0,30 9 0,-30-9 129,31 7-129,-13-3 0,0 1 0,-1-2 0,3 3 0,-3-3 0,3 4 0,-3-1 0,1-1 0,-2 0 0,-16-5 0,26 12 0,-26-12 0,22 11 0,-22-11 0,16 10 0,-16-10 129,0 0-129,17 16 0,-17-16 0,0 0 0,23 23 0,-23-23 129,16 18-129,-16-18 0,19 17 0,-19-17 0,20 18 129,-20-18-129,25 19 129,-25-19 129,23 18-258,-23-18 258,28 17-258,-28-17 258,30 16-258,-30-16 258,28 12-258,-28-12 258,30 18-258,-30-18 0,25 21 129,-25-21-258,26 25 129,-26-25 0,23 24 0,-7-10 0,-16-14 0,27 21 0,-27-21 129,31 25-129,-13-13 129,0 2-129,-1-1 129,3 1-129,-3 0 129,1-2-129,-2 2 0,2 0 129,-3 0-129,1-1 129,0 1-129,0-2 0,0 2 0,0-2 258,1 1-258,-1-1 0,2 2 129,-2 0-129,-2 2 0,0 0 0,-1 3 129,1-1-129,-2-3 0,2 5 0,-2-3 0,-1 3 129,1-5-129,-1 1 0,-11-16 0,19 28 0,-10-12 0,-9-16 129,14 27-129,-14-27 0,13 26 0,-13-26 0,12 21 0,-12-21 129,11 21-129,-11-21 0,7 16 0,-7-16 0,0 0 0,9 16 0,-9-16 0,0 0 0,0 0 0,7 16 0,-7-16 0,0 0 0,0 0 0,0 0 0,0 0 129,10 15-129,-10-15 0,0 0 0,0 0 0,0 0 0,0 0 0,0 0 0,9 18 0,-9-18 0,0 0 0,7 17-129,-7-17 129,0 0 0,11 20 0,-11-20 0,0 0 0,14 23 0,-14-23 0,9 19 0,-9-19-129,8 26 129,-2-10-258,-6-16 0,10 32-258,-6-16-258,5 3-516,-8-2-1548,-1-17-1290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1" units="in"/>
          <inkml:channel name="Y" type="integer" max="16519" units="in"/>
          <inkml:channel name="F" type="integer" max="32767" units="dev"/>
        </inkml:traceFormat>
        <inkml:channelProperties>
          <inkml:channelProperty channel="X" name="resolution" value="2540.16211" units="1/in"/>
          <inkml:channelProperty channel="Y" name="resolution" value="2540.21216" units="1/in"/>
          <inkml:channelProperty channel="F" name="resolution" value="0" units="1/dev"/>
        </inkml:channelProperties>
      </inkml:inkSource>
      <inkml:timestamp xml:id="ts0" timeString="2011-08-21T14:11:39.744"/>
    </inkml:context>
    <inkml:brush xml:id="br0">
      <inkml:brushProperty name="width" value="0.26667" units="cm"/>
      <inkml:brushProperty name="height" value="0.53333" units="cm"/>
      <inkml:brushProperty name="color" value="#00FF00"/>
      <inkml:brushProperty name="tip" value="rectangle"/>
      <inkml:brushProperty name="rasterOp" value="maskPen"/>
      <inkml:brushProperty name="fitToCurve" value="1"/>
    </inkml:brush>
  </inkml:definitions>
  <inkml:trace contextRef="#ctx0" brushRef="#br0">3880 875 903,'34'44'1032,"-17"-14"0,1 4-516,-2-1 129,-2 0-129,-2 1-129,2-4 129,-1-4-129,-1-3 387,0-6-129,3 1-258,-15-18 258,26 28-129,-10-14-129,0 2 129,0 2-258,1 3-129,3 1 0,-1 5 0,1 1-129,-1 0 258,0 0-258,-1 2 129,2-4 0,-5 3 129,-2-7-129,-1 5 258,-1-4-258,-1 1 0,-1-1 129,3 2-129,-3-3 0,0 1-129,3 0 258,1 0-258,1 2 258,0-4 0,2 3 0,-2 3 0,2-5 0,0 5-129,0-1 129,-2 1-258,0-5 129,-2 3-129,-3-4 0,2 2 0,-4-4 129,0 1 0,-2-1 129,2-1-129,-1-1 0,-1-1-129,0 1 129,-5-17-129,11 29 0,-11-29 129,10 22-129,-10-22 0,9 18 0,-9-18 0,0 0 129,21 14-129,-21-14 0,20 4 129,-20-4-129,26 5 129,-10-2-129,2 3 0,-1-1 0,1 0 0,0-1 0,-1-1 0,1-1 0,-2-2 129,0-2-129,1-8 129,3-4-129,-4-2 258,3-2-258,2-1 0,-1 1 0,1 1 0,0-1 129,2 2-258,-2 1 129,2-1 0,0-2 0,0 2 0,2-1 0,-2 1 0,2 0 0,-1 0 0,3 1 129,-1-3-258,2 6 129,-1-2 129,-1 1-129,3-1 129,-3 4-129,1-1 129,-1 1-258,-3 1 129,-2 0-258,0 2 0,2 0 129,-5 2 0,1-1 0,-19 6 0,29-5 129,-29 5 0,24-3 0,-24 3 0,20-2 0,-20 2 0,16 0 0,-16 0 129,17 0-129,-17 0 0,21 0 0,-21 0 129,22 5 129,-22-5-258,24 9 258,-24-9 0,23 9-129,-23-9 0,23 8 129,-23-8-258,23 15 0,-23-15 129,23 12-129,-23-12-129,23 16 258,-23-16-258,23 15 129,-23-15-129,23 16 129,-23-16 0,23 18 0,-23-18 0,28 14 0,-28-14 0,28 12 0,-28-12 0,29 13 129,-29-13-129,24 7 0,-24-7 129,20 8-129,-20-8 0,16 9 0,-16-9 0,16 11 0,-16-11 0,0 0 0,19 17 0,-19-17 0,0 0 0,18 16 0,-18-16 0,0 0 0,0 0 0,17 14 0,-17-14 0,0 0 0,0 0 0,0 0 0,18 11 0,-18-11 0,0 0 0,0 0 0,0 0 0,16 7 0,-16-7 0,0 0 0,0 0 0,0 0-129,0 0 129,0 0 0,16 7 0,-16-7 0,0 0 0,0 0 0,0 0 0,0 0 129,0 0-129,0 0 0,0 0 0,0 0 0,0 0 129,0 0-129,0 0-129,0 0 129,0 0 0,16 0 0,-16 0 0,0 0 0,5-16-129,-5 16 129,7-21 0,-7 21 0,7-23 0,-7 23 0,11-25 0,-11 25 0,10-22 0,-10 22 0,11-29 129,-11 29-129,10-26 0,-10 26 0,13-30 129,-13 30-258,12-30 0,-7 14 0,-5 16-129,15-28 129,-15 28-129,17-26 0,-17 26 129,25-23 0,-25 23 129,25-23 0,-25 23 0,30-19 0,-30 19 0,28-21 0,-28 21 0,28-19 0,-28 19 0,27-20-129,-27 20 129,26-19 0,-26 19 0,23-18 0,-23 18 0,25-14 0,-25 14 0,23-12 0,-23 12 0,23-11-129,-23 11 129,26-7 0,-26 7 0,25-7 0,-25 7 0,25-3 0,-25 3 0,24 0 0,-24 0 0,23 0 0,-23 0 0,23 7 0,-23-7 0,21 7 0,-21-7 0,18 5 0,-18-5 129,0 0-129,21 7 0,-21-7 0,0 0 0,18 7 0,-18-7 0,0 0 0,21 11 0,-21-11 0,18 7 0,-18-7 0,0 0 0,21 7 0,-21-7 0,0 0 0,21 3 0,-21-3 0,0 0 0,16 4 0,-16-4 0,0 0 0,19 7 0,-19-7 0,0 0 0,18 7 0,-18-7 0,0 0 0,18 5 0,-18-5 0,0 0 0,0 0 0,17 7 0,-17-7 0,0 0 0,0 0 0,18 7 0,-18-7 0,0 0 0,0 0 0,18 7 0,-18-7 0,0 0 0,0 0 0,16 7 0,-16-7 0,0 0 0,0 0 0,0 0 0,0 0 0,0 0 0,0 0 0,0 0 0,15 9 0,-15-9 0,0 0 0,0 0 0,0 0 0,0 0 0,0 0-129,16 12 258,-16-12-258,0 0 129,0 0 0,0 0 0,0 0 0,16 18 0,-16-18 129,0 0-258,16 11 258,-16-11-258,0 0 258,0 0-129,21 15 0,-21-15 0,0 0 0,0 0 0,13 16 0,-13-16 0,0 0 0,0 0 0,0 0 0,0 0 0,0 0 0,0 0 0,12 16 0,-12-16 0,0 0 0,0 0 0,0 0 0,0 0 0,0 0 0,0 0 0,0 0 0,0 0 0,0 0 0,0 0-129,0 0 129,0 0 0,0 0-129,0 0 129,0 0 0,0 0-129,0 0 129,0 0 0,0 0 0,0 0 0,0 0 0,0 0 0,0 0 0,0 0 0,0 0 0,11 16 0,-11-16 0,0 0 129,0 0-129,0 0 0,0 0 0,0 0 0,0 0 0,0 0 0,0 0 0,0 0 0,0 0 0,0 0 0,0 0 0,0 0 0,0 0 0,0 0 0,0 0 0,0 0 0,0 0 0,0 0 0,0 0 129,3 16-129,-3-16 129,0 0-129,0 0 129,18 7-129,-18-7 258,0 0-258,16 5 0,-16-5 258,0 0-258,0 0 0,17 3 0,-17-3 0,0 0 0,16 6 0,-16-6-258,0 0 258,21 0 0,-21 0 0,18 0 0,-18 0 0,19 0 0,-19 0 0,22 0 0,-22 0 0,21-2 0,-21 2 0,21-4 0,-21 4 0,18-1 0,-18 1 0,16-2-258,-16 2 258,15 0 0,-15 0 0,16 0-129,-16 0 129,20 0 0,-20 0-129,17 0 129,-17 0 0,20 0 0,-20 0 0,23 0 129,-23 0-129,28 7 0,-28-7 129,32 3 129,-15-1-258,3 3 0,-3-3 258,3 4-258,-2-5 129,-18-1-129,30 2 0,-30-2 0,22 7 129,-22-7-129,0 0 0,20 0 0,-20 0 0,0 0 0,0 0 0,0 0 0,0 0 0,0 0 0,0 0 129,16-2-129,-16 2-129,0 0 129,10-16-129,-10 16 0,18-14-129,-18 14 0,25-15 129,-25 15 0,30-9 129,-30 9-258,30-9 258,-30 9 0,26-9 0,-26 9 129,21-9-129,-21 9 0,18-7 0,-18 7 0,0 0 0,18-7 0,-18 7 0,0 0 0,0 0 0,0 0 129,0 0-129,0 0 0,0 0 0,16-10 0,-16 10-129,0 0 129,0 0 0,0 0 0,17-5 0,-17 5 0,0 0 0,21-7 0,-21 7 0,16-6 0,-16 6 0,16-8 0,-16 8 0,16-11 0,-16 11 0,0 0 0,21-16 0,-21 16 0,0 0 0,18-12 0,-18 12 0,0 0 0,16-9 0,-16 9 0,0 0 0,0 0 0,19-9 0,-19 9 0,0 0 0,0 0 0,20-7-129,-20 7 129,0 0 0,21-5 0,-21 5 0,16-4 0,-16 4 0,17-3 0,-17 3 0,0 0 0,22-5 0,-22 5 0,15-4 0,-15 4 0,0 0 0,25-2 0,-25 2 0,20 0 0,-20 0 0,15-1 0,-15 1 0,0 0 0,18 0 0,-18 0 0,0 0 0,0 0 0,0 0 0,0 0 0,20 0 0,-20 0 0,0 0 0,19 12 0,-19-12 0,18 12 0,-18-12 0,17 11 0,-17-11 0,16 9 0,-16-9 0,0 0 0,21 14 129,-21-14-129,0 0-129,22 15 129,-22-15 0,15 11 0,-15-11 129,0 0-129,20 18 0,-20-18 0,0 0 0,16 12 0,-16-12 0,0 0 0,0 0 0,14 19 0,-14-19 0,0 0 0,9 16 0,-9-16 0,0 0 0,0 0 129,10 18-129,-10-18 258,0 0-258,7 17 129,-7-17 0,6 16 258,-6-16-387,5 21 0,-5-21 0,5 21 0,-5-21 0,6 23 0,-6-23-129,3 21 129,-3-21 129,2 18-129,-2-18 0,2 17 0,-2-17 0,0 0 0,0 23 0,0-23 0,0 18 0,0-18-129,3 17 258,-3-17-258,0 0 129,5 20 0,-5-20 0,0 0 0,0 0 0,0 0 129,15 15-258,-15-15 258,0 0-129,0 0 0,0 0-129,17 18 129,-17-18 0,0 0 0,0 0 0,21 16 0,-21-16 0,0 0 0,16 10 0,-16-10 0,0 0 129,23 7-129,-23-7 0,21 2 0,-21-2 0,25 0 0,-25 0 0,25 0 0,-25 0 0,25-5 0,-25 5 129,21-9-129,-21 9 0,0 0 0,23-19 0,-23 19 0,10-20 0,-10 20 0,14-22 0,-14 22 0,14-23 0,-14 23 0,20-21-129,-20 21 129,21-16 0,-21 16 0,20-14 0,-20 14 0,19-11 0,-19 11 0,18-14 0,-18 14 0,15-10 0,-15 10 0,0 0 0,23-11 0,-23 11-129,18-3 129,-18 3 0,21 0 0,-21 0 0,20 0 0,-20 0 0,23 1 0,-23-1 0,24 7 129,-24-7-129,25 7 0,-25-7 0,21 7 0,-21-7 0,21 4 0,-21-4 0,20 5 0,-20-5 0,19 5 0,-19-5 0,21 6 0,-21-6 0,22 5 0,-22-5 0,21 5 0,-21-5 0,17 7 0,-17-7 0,16 7 0,-16-7 0,0 0 0,22 11 0,-22-11 0,0 0 0,15 9 0,-15-9 0,0 0 0,0 0 0,0 0 0,0 0 129,0 0-129,0 0 0,0 0 129,0 0-129,0 0 129,0 0-129,0 0 129,0 0-129,0 0 0,-14-6 0,14 6 0,-23-10 0,23 10-129,-30-9 129,14 4 0,-1-2 0,-4 1 0,1 1 0,-3 2 0,-3-6 0,-2 4-129,-4-1 129,-4 5 0,1 1-129,-4 0 129,-1 0 0,-3 7-129,-1 1 129,0 1 0,2 3 0,1-1 0,2-2 0,0 1-129,6-1 129,-1 0 0,8 0 0,-1-2 0,6 2 0,2-1 0,3-1-258,16-7 258,-25 14 0,25-14 0,0 0 0,-19 16 0,19-16 0,0 0 0,0 0 0,0 0 0,0 0 0,0 0 258,-16 5-258,16-5 0,0 0 0,0 0 0,-27-3 0,27 3 0,-23-16-258,6 7 258,-3-1 0,-3-2-129,2-1 129,-3-1 0,1 0-129,-6 2 129,1-6 0,0 9-129,-2 2 129,2 0 0,-1 0-129,3 6 129,1-5 0,8 6 0,-1 0-129,18 0 129,-20-3-129,20 3 0,0 0 129,0 0-129,9 12 129,7-7-129,7 4 129,4-4 0,6 6 0,1-6 0,4-1 0,7 1 0,2-3 129,-1 1-129,2-1 0,0 2 0,1-3 0,0 1 0,1-2 0,-4 2 0,-2-2 129,-2 0-129,-3 0 0,-4 0 0,-1 0 129,-4 0-129,-5-2 0,-1 0 0,-3 2 129,-1 0-129,-2 0 0,1 0 0,-19 0 0,30 0 0,-30 0 0,26 0 129,-26 0-129,22 0 0,-22 0 129,17 0-129,-17 0 0,16 0 129,-16 0-129,0 0 0,18 0 0,-18 0 0,0 0 0,0 0 0,0 0 129,17-3-129,-17 3 0,0 0 0,0 0 0,0 0 0,0 0 0,0 0 0,0 0 0,18 0 0,-18 0 0,0 0 129,16 0-129,-16 0 0,0 0 0,19 0 0,-19 0 0,0 0 0,22 0 0,-22 0 0,16 0 0,-16 0 0,0 0 0,22 0 0,-22 0 0,18 0 0,-18 0-129,20 5 129,-20-5 0,19 5 0,-19-5 0,19 9 0,-19-9 0,0 0 129,22 12-129,-22-12 0,0 0 0,14 22 0,-14-22 0,9 15 0,-9-15 0,7 20 0,-7-20 0,8 21 258,-8-21-258,7 19 0,-7-19 0,9 21 0,-9-21 0,11 25 0,-11-25 0,9 26 0,-9-26 0,10 28 0,-10-28 0,9 30 0,-5-14 0,-1 0 0,2 3 0,4-1 0,-3 1 0,2 0 129,-2 4-129,1-2 0,-2 4 0,4-1 0,-4 1 0,-1 1 0,1 3 0,-3-5 0,1 4 0,-3-3 0,2 1 0,-2 1 0,2-3 0,-2 1 0,0-1 129,2 1-129,-2-2 0,3 1 0,1-1 0,1 2 0,2 0 129,-2-3-129,4 3 0,-4-2-129,3 0 129,-5-2 0,4 2 0,-3-4 0,-3 2-129,1-2 129,0 2 129,0 2-129,-1-2 0,1 2 0,0 0 0,0 3 0,0-1 129,-2 0-129,1-3 0,-1 3 0,0-2 0,0 1 0,0-2 0,0-1 0,0 2 129,0-4-129,0 4 0,0-4 0,0 2 0,-1 0 0,-1 2 129,0-2-129,2 4 0,-2-1 0,2-1 0,-2 0 0,2 2 0,0-4 0,0 0 0,0-2 0,0 0 0,0-1 129,0 0-129,0-3 0,0 3 0,0-2 0,0-16 0,0 30 0,0-30 0,0 30 0,0-30 129,0 29-129,0-13 0,0 2 0,0-2-129,0 5 0,-1-4 0,1 3 129,0 1-129,0-2 129,0 2-129,0-2 129,0 1 0,-2-3 0,2 3 0,0-5 0,0 1 0,0 2 0,0-2 0,0 0 0,0-1 0,0 3 0,0-2 129,0 1-129,2 1 0,-2 1 0,0-1 0,0-1 0,0-1 0,0 0 0,0-16 0,0 26 0,0-26 0,0 23 0,0-23 0,1 16 0,-1-16 0,0 18 0,0-18 0,0 19 129,0-19-129,0 21 0,0-21 0,0 26 0,0-10 0,0-16 0,0 30 0,0-14 0,0-16 0,-1 31 0,1-15 0,-2 2 0,2-2 0,0 1 0,0 1 0,0-1 0,0 3 0,0-3 0,0 3 0,3-5 0,-1 3 0,-2-18 0,6 30 129,-6-30-129,1 26 0,-1-26 0,0 25 0,0-25 0,0 26 0,0-10 0,0 0 0,0 0 0,0-1 0,2 3 0,-2-18 0,5 28 129,-5-28-129,7 28 0,-7-28 0,9 28 0,-9-28-129,9 30 129,-9-30 0,11 30 0,-6-11-129,0 1 129,-1 1 0,-1-5 0,1 5 0,-2-4 0,-2 6 129,1-5-129,-1-1 0,0 3 0,2-4 0,-2-1 0,0-15 129,0 28-129,0-28 0,0 23 0,0-23 0,2 18 0,-2-18 0,0 16 129,0-16-129,0 0 0,0 17 0,0-17 0,0 0 0,0 0 129,0 0-129,3 16 0,-3-16 0,0 0 0,0 0 129,0 0-129,0 0 0,0 0 0,0 0 0,0 0 0,-10 4 0,10-4 0,0 0 0,0 0 0,-21 10 0,21-10 0,-18 9 0,18-9 0,-18 9 0,18-9 0,-17 8 0,17-8 0,-21 8 0,21-8 0,-20 8 0,20-8 0,-19 9 0,19-9 0,-25 12 0,25-12 0,-23 18 0,23-18 0,-26 18 0,10-8 0,0-1 0,0 1 0,-2 3 0,-1-5 0,-2 7 0,-1-3 0,-2 2 0,1 2 0,-2 0 0,0 1 0,-1 1 0,-1 3 0,-1-4 129,2 4-129,-3 1 0,3-1 0,1-2 0,-3 0 0,3 1 0,1-1 0,2-3 0,1 1 0,2-3 0,1 2 0,-1-2 0,19-14 0,-30 28 0,30-28 0,-29 28 0,29-28 0,-24 29 0,24-29 0,-21 24 0,21-24 0,-16 23 0,16-23 0,-18 21 0,18-21 129,-19 21-129,19-21 0,-23 23 0,23-23 129,-29 28-129,29-28 0,-28 23 0,28-23 0,-28 21 0,28-21 0,-27 19 0,27-19 0,-24 16 0,24-16 0,-25 16 0,25-16-129,-21 16 129,21-16 0,-18 17 0,18-17 0,0 0-129,-19 22 129,19-22 0,0 0 0,0 0-129,-14 17 129,14-17-129,0 0 129,0 0-129,0 18 129,0-18-129,0 0 129,0 0-129,3 21 129,-3-21 0,0 0 0,0 0 0,0 0 0,9 16 0,-9-16 129,0 0-258,0 0 129,0 0 0,21 0 0,-21 0 0,27-6 0,-6-2 0,9-7 129,9-4-129,10-2 129,9-5 0,6-4-129,8-2 129,6-3-129,5 0 0,2-2 0,-1 2 0,-1 0 0,0 1 0,-5 3 0,-4 3 0,-5 3 0,-5 4 0,-8 5 0,-5 6 0,-8 2 129,-6 7-129,-7 1 0,-9 0 0,-21 0 129,17 17-129,-17-17 0,-12 30 0,-14-12 0,-11 1 0,-11 2-129,-12 0 0,-9 4 129,-9-4-129,-5 2 0,-5-2 0,2 5 129,-1-5 0,8 2 0,8 0 0,11-5 0,11-3 0,12-1-129,14-1 129,23-13 0,-4 17 129,13-11-129,24-5 129,13 1-129,16-2 129,9 0 0,15-2 0,8-3 0,10-5 0,4 3-129,3-4 129,-3 6-129,-4-2-129,-5 3 129,-11 1 0,-12 3 0,-13-2 0,-13 2 0,-17 0 0,-15 0 0,-18 0-129,-14 23 129,-22-6-129,-16 3 0,-14 6 0,-15 2 0,-13 7 0,-8 0 0,-9 1 0,-2 2 129,-4-3-129,3 1 129,2-5 0,5-1 0,6-7 129,11-4-129,11-3 0,8-5 129,15-6-129,8-2 0,13-3 0,10 0 0,9 0 0,16 0-129,0 0 129,-7-14-129,7 14 0,23-12 129,3 5 0,13 0 0,9 2-129,10-2 258,9 1-129,9-1 129,7 2-129,5-2 129,8 2 0,-1-2-129,2 1 129,2 1 0,0 2-129,-2 1 129,0 2-129,-2 0 129,-5 0-129,-7 0 0,-5 0 0,-11 0 0,-7 0 129,-12 0-129,-6-4 0,-12-3 129,-5 2-129,-25 5 129,23-16-129,-23 16 0,0-19 0,0 19 0,-27-18 0,1 11 0,-8 0 0,-1 4 0,-6-2 0,2 5-129,2 0 129,6 0 0,4 0 0,6 0 0,21 0 0,-19 0 0,19 0-129,8-8 129,12 3 0,10 2 0,3-3 0,10-2 0,3 1 0,3 0 0,0-2 0,-1 0 0,-4 2 0,-5-2 0,-5 2 0,-8 2 0,-3 1 0,-23 4-129,19 0 129,-19 0-129,-12 2 129,-16 7-129,-11-2 129,-14 0 0,-12-4 0,-13 1 0,-10-4 129,-7 0 0,-1-5 0,-3-6 0,8-1 0,6-2 0,12 0-129,12-2 0,15 4 0,16-2 0,12 1 0,18 13 0,0-28 0,11 16 0,22-6 0,10 1 258,15-4-129,11 0-129,12-2 129,12-4-129,5 5 0,2-5 0,-1 3 0,-4-1 0,-6 0 0,-8 4 0,-12 0 0,-15 4 0,-11 1 0,-13 2 0,-30 14-129,10-25 129,-18 16 0,-28 1 0,-13-1 0,-13 0 0,-14-2 0,-9-1 0,-5 0 0,-3 0 0,-1-1 0,2 1 0,8 3 0,8 2 0,14 2 0,13 3 0,11 2 0,16 0 0,22 0-129,0 0 129,0 0 0,30-16 129,14 9-129,12-3 0,17-3 129,13-1 0,13 2-129,7-6 0,5 4 0,2-3 0,-7-1 0,-9 1 0,-12 1 0,-18 2 129,-12-2-129,-20 4 0,-14-4 129,-21 16-258,-3-26 129,-26 11-129,-17 1 129,-10-1-129,-17-1 0,-13 0 0,-11 4 129,-9-1 0,-5 6 0,-4 0 0,7 4 129,6 1-129,8 2 0,15 0 0,14 0 0,15 0 0,15 0 0,17 0 0,18 0 0,2-11 129,28-1-129,14-5 129,14-3-129,15-4 129,8-1-129,9-3 0,-2-7 0,1 0 0,-10-2 129,-10 0 0,-14-2 129,-18-5-258,-13-3 258,-13-4-258,-11-2 129,-5-1-129,-17-8-129,-2-1 0,-8 1 0,0 8-129,-3 5 129,1 8 129,1 10-129,3 10 129,3 10-129,3 11 129,4 9 0,4 21 0,2 10 0,4 15-129,3 4 129,1 8 0,4 0 0,2-4 0,0-8 0,2-13 0,5-11 129,-3-11 0,-4-20-129,0 0 129,0-14 0,-11-23-129,-8-14 129,-1-16-129,-4-21-129,1-17 0,0-20 0,3-9 0,3-4 0,3 6 0,3 11 0,2 17 129,2 20 0,2 22 0,0 27 129,5 35-129,0 0 129,-20 51-258,18 9 0,1 13 129,1 14-258,1 7 258,10 3-129,5-6 0,1-11 0,3-17 129,-1-14 129,1-17 0,-4-24-129,-4-20 129,-3-28 129,-6-22-129,1-20 0,-4-24 0,2-24-129,3-23 0,2-15 0,2-8 0,1-3 0,5 10 129,-1 19-129,0 24 0,-2 24 0,-1 35 0,-4 46 0,-4 37 0,1 51 0,-4 42-129,-2 33 129,-7 41-129,-1 26 129,-4 16-129,-1 2 258,3-10-129,0-18 0,5-32 0,0-35 0,1-41 129,6-33 0,0-39 0,0-27 0,-1-43 0,-1-30-129,0-30 129,2-33-258,7-37 129,9-30-258,9-15 129,3-5 129,5 17 0,-3 26 129,0 31-129,-5 47 129,-4 57-129,-21 53 258,18 84-129,-18 55-129,0 51 0,0 40 0,0 39-129,4 7 0,6 5 258,6-14-258,5-31 258,6-38-258,-1-47 258,4-49 0,-2-56-129,1-46 129,-8-35-129,-2-48 129,-5-40-129,-1-37 0,-1-35 0,0-31 0,4-19-129,2 5 258,0 18-129,-4 27 129,0 37-129,-2 49 129,-5 63 0,-3 55 0,-4 65-129,0 51 0,-7 38 0,5 36-129,-2 26 129,4 8 0,0-4 0,4-13-129,10-21 129,4-28 0,1-41 0,2-41-129,2-41 258,2-37-258,-4-32 129,-3-40 129,-8-37-129,-1-35 129,0-30-129,-2-30 0,4-17 0,-1-7 0,4 12 129,-3 24-129,1 32 0,-1 44 129,-6 56 0,-5 53 0,0 53-129,-7 49 0,-5 42 0,1 32-129,-1 28 129,1 12-129,3 4 129,2-6-129,3-15 129,3-20 129,0-33-258,0-37 129,9-41 0,1-35-129,-10-33 129,18-31 0,-13-25 0,-5-25 0,0-14 129,-7-4-129,-2 8 129,0 12 0,1 18-129,2 24 129,6 37 0,0 31-258,0 45 129,2 27 0,3 19 0,1 8 0,-1 3 0,0-4 0,0-22 0,-1-19 0,3-25 0,-2-19 0,-1-18 0,-4-26 0,7 23 0,-7-23-129,0 0 129,0 0 0,-12 11 0,-4-6-129,-5 2 129,-11 2 0,-7 1-129,-9 3 129,-6 2 0,-12 3 0,-4 7 0,-6 4 0,-4 3 0,4 7 0,4-1 0,5 5 0,9-5 0,12-1 0,10-9 0,17-8 0,19-20 0,0 0 0,18 7 0,17-14 0,11-13 0,10-3 0,10-1 0,6-3 0,4 3-129,0-6 0,-2 4 0,-5-3 0,-9 0 0,-12-8 0,-15-13 129,-12-20 0,-12-19 129,-9-22-129,-19-28 129,-8-23 0,-3-29-129,-5-22-129,-4-6 129,-3 1-258,-1 10 129,1 15 258,0 28-258,-3 24 258,1 32-129,4 30 258,1 23-258,7 19 258,2 19-258,5 18 0,-1 22 0,5 23-258,-4 19 258,4 11-129,3 8 0,4 3 0,2-7 129,-1-12 0,8-25 0,5-42 129,-7-9-129,2-45 129,-4-27-129,-3-23 129,-4-23-129,-2-22 0,-1-18 0,-3-12 0,3-2 0,1 5 0,2 18 0,4 19 0,0 27 129,3 29-129,2 41 0,7 42 129,-9 35-129,5 39 0,3 16-129,1 11 129,0 5-129,7-4 129,3-13-129,4-18 129,2-29-129,6-30 129,-3-21 0,0-31 0,-6-21 0,-6-20 0,-7-19 129,-4-18-129,-12-9 129,-5-3-129,-2 5 0,0 13 0,2 15 129,3 25-258,6 37 258,12 35-129,-18 49 0,11 37 129,2 30-129,2 11 0,3 3-129,0 0 129,7-19 0,7-27 0,7-33 0,5-33 0,6-29 129,0-38-129,-2-27 258,0-24-258,-4-26 129,3-22-129,-5-15-129,1-3 129,-2 10-258,-2 19 129,-1 21-129,-1 28 258,1 35-258,-3 45 258,3 46 258,-3 57-129,-1 49 129,2 34-258,3 27 258,2 19-129,5 2 0,2-8 0,2-26-129,0-34 0,-1-46-129,3-38 258,-4-42-129,-5-34 0,-4-45 0,-7-31-129,-5-33 258,-4-31-258,-1-34 258,-3-29-258,5-17-129,-3 1 129,1 15 0,1 24 0,0 25 0,2 41 0,-3 56 129,-4 60 0,0 66 258,-11 57 0,1 42-129,1 24-129,2 22 129,2 9 0,5-13-129,0-22 0,14-34 0,3-37 0,3-42 0,-3-38 0,1-34 0,-4-42-129,-7-29 258,-7-34-129,0-34 129,-9-32-258,1-20 129,1-11 0,5 9-129,-2 17 129,4 23-129,4 37 0,6 53 129,-10 63 129,20 35-129,-15 62 0,-1 29 258,-1 18-129,-1 11 0,0-1-129,0-20 0,-1-22 0,3-27-129,-1-27 129,1-28-129,-4-30 129,5-14 0,-5-30 0,-7-23 129,-11-21-258,-10-21 129,-9-16-129,-9-14 258,-14 4-387,-7 7 129,-5 8 0,-2 18-129,-1 20 129,3 26 0,3 19 0,6 23-129,6 14 258,11 1-129,11 13 129,9 8 129,10-1-258,10 2 258,8-4-129,23 2 129,12-5 0,14-2 0,13-9 0,10-5-258,7 0 129,4-12-258,-2-4 387,-6-5-387,-8 2 258,-11-3-258,-17 7 129,-11 4 129,-30 11 0,0 0-129,0 0 129,-44 23 0,-5 3 0,-17 4 129,-4 5-129,-13 6 129,-2-1 0,0 1 0,6-5 0,6-7-129,13-5 129,11-4-129,8-6 0,13-4 0,12-5 129,16-5-129,0 0 0,0 0 129,30-7-129,4-3 0,5-4 0,3-4 0,2-1 0,0-4 129,-3-3-129,-8-4 0,-8-2 0,-11-3-129,-10 0 129,-4-2-129,-9-2 0,-11-1 0,-4 1 0,-8 2-129,-3-1 258,-6 1 0,-3 3-129,-2 3 129,-5 4 0,-2 5 0,-2 2-129,-1 4 129,4 8 0,3 1 0,7 1 0,6 5 0,8-1 0,5 0 0,23 2 0,-17-5 0,17 5 0,21-18 129,14 4-129,14-2 0,13-1 0,18-3 0,13-1 0,15 0 0,5 2 0,0 0 0,-4-1 0,-1 1 0,-16 1 129,-13 3-129,-17-1 129,-23 2-129,-22 0 0,-17 14 0,-33-18-129,-36 14 0,-23 4 0,-28 0 0,-26 0 0,-18 6-129,-18 3 258,-12 3-129,-8-2 129,5 3 0,2-1 0,15-3 0,14 3 0,20-3 0,22 1 0,26-4 0,23-1 0,26-3 0,28-2 129,21 0-129,21-11 0,34-1 258,19-6-258,21-1 0,23-4 129,20-3-129,14-1 0,14-1 0,5 2 0,-1 0 0,-3-1 0,-11 1 0,-17 3 0,-24 2 129,-23 3-129,-32 4 0,-30 2 0,-30 12-129,-41-11 129,-40 11-129,-34 0 129,-39 6-258,-29 4 258,-29 4-129,-24 0 258,-20 2-129,-9 0 0,-4-2 258,-1-2-258,13-1 0,10-4 0,12-2 0,21-3 0,23-2 0,26 0 0,23 0 0,29-5 0,27-1 0,24 3-258,27-1 258,35 4 0,0 0-129,53 0 129,26 0-129,25 0 129,30 0 0,25-3 0,25-8 0,17-3 0,13-5 0,3-4 0,0-1 129,-9-5-129,-14 1 0,-17 0 129,-25 4 129,-29 1 0,-33 2-258,-28 3 129,-39 2-129,-23 16 0,-55-23 0,-31 18-258,-39 5 258,-33-2-129,-30 2-129,-30 6 516,-22 2-258,-19-1 129,-18 2-129,-9-2 129,-5-3-129,1 1 129,9-5-129,13 0 0,21-7 0,26-2 0,31-5 129,36 0-129,34-2 0,35 2 0,32 0 0,32 5-129,21 9 129,41-12 0,28 9 0,26 3 0,28 0 0,26 0 0,24 0 0,16 3 0,12 2 0,5-3 0,1-2 0,-11 0 0,-16-3 0,-21-8 0,-30 1 0,-22-3 129,-29 1-129,-27 0 129,-31-2-129,-20 14 0,-39-30 0,-28 10 129,-32-1-129,-23-5 0,-28-2 0,-21 0 0,-16-2 129,-15 0-129,-1-2 0,2 1 0,9 1 0,10 5-129,16 1 129,21 4 0,22 3 0,22 3 0,25 5-129,21 2 129,25 3-129,30 4 129,0 0 0,45-17-129,23 13 129,26 4 0,28 0 0,28 2 129,26 10-129,26 8 0,16 6 0,19 4 0,10 1 0,7-2 0,2-3 0,2-7 0,0-6 129,-8-8-129,-6-5 0,-11-4 129,-9-8 0,-10-2-129,-15 0 129,-17 2-129,-23 1 129,-21 4-129,-29 2 0,-21 5 0,-28 0 0,-21 0 0,-39 0 0,-9 0 0,-42 0 0,-25 2 0,-28-1 0,-26 1 0,-26 0 0,-24-2 0,-19 2 0,-10-1 0,-4 1 0,1 0 0,5 0 0,11-1 0,16-1 0,25 2 0,28 0 0,26-2 0,29 0-129,24 0 129,29 0 0,19 0 0,53-2 0,19-3 0,34-2 0,30-2 129,32-2-129,26 1 0,27-1 0,17 1 0,18-1 0,9 3 0,1-1 0,-3 0 0,-10-3 0,-15-1 0,-19 1 0,-21-2 0,-29 3 0,-28 3 0,-30-1 0,-24 5-129,-23 3 129,-24 1 0,-40 0 0,0 0 0,-33 14-129,-34-2 129,-24 0 0,-18-1 129,-22 1-129,-17-1 0,-9-3 0,-7-4 0,7-2 0,8-1 0,15-1 129,16 0-129,21-3 0,21-1-129,21-1 129,24 3 0,31 2-129,0 0 129,37-8 0,28 1-129,23 1 129,25-4 0,25 4 0,17-1 0,18 0 0,7 0 0,-1 4 0,-12-1 0,-15 4 0,-18 0 0,-19 0 0,-27 0-129,-21 0 129,-26 4 0,-18 6 0,-14 8 0,-9 8 0,-13 10-129,-11 6 129,-6 12 0,-7 8 0,-2 6 0,2 10 0,1 1 0,6-2 0,4-3 0,8-4 129,8-10-258,8-11 258,2-9-129,3-15 129,-3-25 0,25 14 0,-7-19 0,1-20 0,2-12 129,2-10-258,2-11 0,3-5-129,0-6 129,2 8-129,-7 4 0,-3 12-129,-4 11 129,-16 34 0,16-7 0,-16 30 258,0 24-387,-11 13 258,0 7 0,-1 3 129,0-1-129,-6-9 129,-5-11-129,-7-18 0,-9-11 129,-15-19 0,-12-2-129,-19-17 129,-13-8-129,-15-8 0,-14-6 129,-15-2-129,-11-4 0,-10 4-129,-8 2 129,-2 6-129,-3 8 129,1 6 0,7 12-129,9 6 129,13 2 0,19 7 0,23 7 0,17 0 0,23 0-129,27 4 129,37-18 129,7 21-129,46-16 0,36-3 0,24-2 0,37-2 129,32-7-129,26-5 0,18 0-129,12 2 258,6 1-129,-11 3 0,-13 2 0,-24 4 0,-30 1 0,-35 1 0,-32 0 0,-36 0-129,-38 1 0,-25-1 0,-57 18 129,-31-4-129,-34 0 0,-33 6 129,-32 1-129,-32 1 129,-17 3 0,-13 0 129,-2-1-258,-1 3 258,4-1-129,10 0 0,17-3 0,15 0 0,19-5 0,17-3 0,17-2 129,20-3-129,15-1 0,19 0 129,13 0-129,17-1 0,9 1 0,10-2 0,8 2 0,7-2 0,7-2 0,1-1 0,2-1 0,1-1-129,-1 2 129,0-1-129,-1 1 0,-4 1 0,-2 2-129,-7 2 129,-9 1 0,-6 4 0,-6 2 0,-7 2 129,-8 1-129,-4 0 129,0 2 0,1-1 0,7-3 0,8 1 0,8-4 0,13-3 0,12-3 0,14-1 129,16-7-129,0 0 0,0 0 129,30 0-129,2-5 0,6-4 129,5-1-129,3-1 0,1 2 0,4 1 0,-3-1 0,0 5-129,-2-1 129,3 3 0,1 1 0,1 1 0,2 0 0,0 3 0,3 4 0,1 0 0,3 2 0,3 3 0,-3 1 0,7 2 0,2-1 0,7 2 0,2-2 0,5 2 0,1-5 0,8-1 129,4-5-129,2 1 0,3-5 0,0 1 0,-1-2 0,1 0 129,0 2-129,-6 0 0,-2 1 0,-1 3 0,2-3 0,-1 1 0,3 3 129,1 1-129,2 1 0,1 0 0,4 1 0,2-1 0,-3 2 0,-1-2 0,-5-2 0,2-2 0,-4 0 0,-1-1 0,-4-1 0,-4 1 0,-3 1 0,-7 0 0,-7 1-129,-14-3 258,-13 1-129,-14-4 0,-28 0 0,0 0 258,-19-6-258,-30-3 0,-18 1 0,-18-5 0,-18-1 0,-18 2 0,-17 2-258,-12-1 258,-16 2 0,-7 4-129,-5-2 129,-9 2 0,-2-1 0,5-1 0,4-3-129,2-4 129,10-2 0,7-3 0,10-4 0,8 0 0,7-2 0,9 4 0,5 0-129,9 2 129,7-1-129,7 1 129,7 0-129,7 1 0,10-1 129,4-2 0,9 0-129,4-2 129,7 2 0,1-2 0,6 2 0,2 1 0,-2 1 0,1 0-129,3 3 129,1-2 0,2 3 0,1-1 0,1 0 258,3-2-258,-1-3 129,5 2 0,-6-6 0,1-1-129,-5-2 0,1 0 0,0 0-129,0 0 129,0-1-258,4 0 258,1-1-129,4-2 129,5-3 0,1 0 0,3-4-129,1 2 129,1-1 0,-6 4 0,-2 4 0,-1 6-129,-11 4 129,-6 6 0,-6 4-129,-8 5 129,-5-1 0,-5 3-129,-3 1 129,-1 0 129,1 0-129,-1-1 0,4 3 0,2-4 0,-3 4 0,7 0 0,-1 4 0,4 3 0,1-2 0,4 6-129,0-4 129,2 0 0,3-4 0,3-1 129,0-2-129,3 0 0,0-5 0,1-4 0,0 2 129,4-2-258,0 2 129,2-3 0,1 3 0,-1 0 0,3 0 0,-1-2 0,-1 0 0,-1 5-129,0 1 129,-2 3 0,-2 0 0,-2 3-129,-5 6 129,-1 4 0,-3 1 0,-1 0 0,-4 0-129,1 0 129,1-7 0,-2 0 0,4-2 0,1-3 0,3 0 0,1-1 0,3-1 0,6 0 0,2 2 0,1-2 0,4 0 0,0 0 0,2-5 0,2-4 0,-4-3 0,-2-2 0,-2 0 0,-3 1 0,-2 3 0,-3-1-258,-7 6 258,-4 2 0,-6 1-129,-1 2 129,-5 0 0,-2 0 0,-5 0 0,-6 0 0,2-4 0,-3 2 0,-1-1 0,-1 1-129,2-1 129,1 3-129,4-2 0,3 2 129,2 0-129,2 0 129,5 0 0,4 0 0,3-4 0,6-1 0,7 2 129,5-1-129,8-1-129,12 1 0,17 4 0,-16-1-129,16 1 0,12 0 0,13 0 129,14 0 0,8-2 0,17-2 129,10 4 0,14-1 0,13 1 0,14 0 0,10 3 0,4 4 0,7 0 0,0 0 0,5-5 0,-7 0 0,-1-2 0,-15 0 0,-9-4 129,-8 1-129,-15-3 0,-15 5 0,-13 1 0,-15 0 0,-17 0 0,-26 0 0,0 0-129,-3 21 129,-33-9 0,-11 0 0,-17 4-129,-12 2 129,-16 1 0,-12 2 0,-9-2-129,-10-1 129,-13 0 0,-9-3 0,-3-1 0,-2-3 0,3-2 0,11 0 129,11-2-129,15 1 0,22 1 0,23 0-129,15 2 0,20-3-129,30-8 129,-10 20 0,19-13 0,22 0 0,14-2 129,15 2 0,15 2 0,19 0 0,15 1 129,15 4-129,10 2 0,7 0 0,4 0 0,0-2 129,-6-2-129,-8-1 129,-15-3-129,-15 1 129,-16-4-129,-22 1 258,-17-1-129,-19 2 0,-27-7 0,-2 17 0,-32-8-129,-17 0 129,-14 0-129,-22 0 129,-11-2-129,-17 0 0,-14-2 0,-7 0 0,-3 1 0,-1 1 0,6 0 0,9 3 129,12 1 0,12-1 129,22 1 0,17-1-129,18-1-129,12 0 129,13 0-129,19-9 0,1 15-129,28-11 129,13-4 129,16 0-129,20-2 129,17-8-129,18-1 0,11-3 0,6 0 0,15 2-129,2 5 0,1-4 0,-9 6 0,-10 1 129,-14 1 0,-14-1 129,-17 3-129,-24-3 129,-14 4 0,-23-2 0,-23 2 0,0 0-129,-32 7 258,-15 0-129,-13-1 129,-16 2-129,-12-2 0,-13 2 0,-1 0 0,-10-1 0,-1 1-129,4 3 0,-1 1-129,8-1 129,3 1 0,9-1 0,5 1-129,10-3 129,7-2 0,8 0 0,13-2 0,8-2 0,7 3 0,9-4 0,6-1 0,17-1 0,-23 0 0,23 0 129,0 0-129,-16 0 0,16 0 0,0 0 0,0 0 0,-16-9 0,16 9 0,0 0-129,0 0 258,-27-5-129,27 5 0,-23-3 0,23 3 0,-30-6 129,30 6-129,-28-15 129,28 15-129,-16-34-129,9 10 129,2-4-129,0-6 0,-1-3 0,3-1 0,3-3 0,-2-1-129,0 2 258,1-1 0,1 1 258,0-4-258,-2 2 0,0 1 0,-2 4 129,-1 0-129,-4 4 0,0 1 0,-3 6 0,0 5 0,-2 3 0,0 3 0,14 15 0,-23-23 0,23 23 0,-22-14 0,22 14-129,0 0 129,-23 1 0,13 19-258,-1 13 129,-1 13 129,0 14-129,-1 8 0,1 9 129,-1 2-129,5-3 129,1-9 0,0-13 129,3-12-129,-1-10 258,1-11 129,4-21-258,-10 20 0,10-20 129,0 0-258,-18 1-129,18-1 129,-9-9-129,2-8-129,7-8 0,-3-5 258,3-8-129,0-8 129,0-5 0,0-3 0,0-1 0,3 2 0,1 8 129,-3 6-129,1 9-129,-2 7 129,0 23-129,0 0 129,0 0-129,0 37 0,0 4 0,0 6 129,0 8-129,0 8 129,0 4 0,0-4 129,4-2 0,1-3 0,0-7 0,1-3 0,-3-8 0,2-5-129,-1-5 0,-2-5 0,-1-4 0,-1-2 0,2-1 0,-2-18 0,2 28 0,-2-28 0,5 25 0,-5-25 0,11 24-129,-11-24 129,10 25 0,-10-25 0,13 23 0,-13-23 0,12 19 0,-12-19 0,13 19 0,-13-19 0,12 20 0,-12-20 0,16 22 0,-16-22 0,19 27 0,-19-27 0,25 24 0,-25-24 0,30 18 0,-11-13 129,4-3-129,4-2 258,5 0-258,3-5 0,0-1 0,4-2 0,2-1 0,3-3 0,-2 3 0,6-3 0,-2-1 0,1-1 0,4 0 129,4 2-129,-2-1 0,2 6 0,1 0 0,-1 4 0,2-1 0,-3 1 0,1 1 0,0 0 0,1-1 0,1-2 129,1-1-129,0 1 0,-1 2-129,-3-1 129,-2 2 0,-3 2 0,-1 0 0,-2 0 0,-6 6 0,-3 1 0,0 3 0,-3 1 0,-1 1 0,-1-2 0,-4 1 0,-1-4 0,-9 0 0,1-3 129,-19-4-129,23 1 129,-23-1-129,0 0 0,16-3 0,-16 3 129,0 0-129,10-25 0,-1 9 0,-3-3 0,2-7 0,-1-4 0,4-7 0,1-3 0,-1-8 129,1-3 0,-1-5-258,0-2 129,1-2-129,0 0 0,-1-1 129,-1-2-129,1-1 0,-2 3 0,-2 5 129,2 3 0,-4 5 0,-1 6 0,-1 11 0,-1 4 0,-2 12 0,0 15 0,2-16 0,-2 16 0,0 0-258,0 0 258,0 0-129,0 0 129,0 0 0,17-6 0,-17 6 0,32 0 0,-7 0 0,7 0 129,3 2-129,7 2 0,9-3 0,2 1 0,4 0 258,1 0-258,6-2 0,1 0 129,6-4-129,3-1 129,-2 1-129,4-1 129,2-2-129,1 2 0,1 0 0,-1 1 129,0 2-129,-4 2 0,-3 0 129,-1 0 0,-4 0-129,-2 6 129,0-1 0,1 0-129,-3 0 129,2 1 0,2-3 0,2 4-129,0-3 129,0 3-129,0-2 129,0 4-129,-4-6 258,-1 3-258,1-5 129,0 1 0,-3-2-129,0 0 129,-2 0-129,0-3 0,0 1 129,0 0-129,0 2 0,-4 0 0,8 0 0,-2-2 0,5 1 0,-2-3 0,2 1 0,2-3 0,0 5 0,5-5 0,-2 3 0,3 3 0,-1-2 0,0 2 0,2 0 129,3 0-129,-1 0 0,-1 0 0,3 0 0,-2-4 0,1 3 0,-3-3 0,-2-1-129,0 3 129,0 0 0,-1 1 0,-4 1 0,-2 0 0,2 0 0,-4 0 129,4 0-129,-2 0 0,-4 0 0,1 1 0,3 3-129,0 5 129,0-1 0,0 3 0,-2 0 0,1-1 0,-3 2-129,1-3 129,1 0 0,-1-5 129,1-1-129,2-1 0,0-2 0,0 0 0,6 0 0,-3 0 129,-1 3-258,2-1 129,-1 3 0,1 1 0,0 1 0,-1 0 0,-3 0 0,0 0 0,2 0 0,-3-2 0,-1-1 0,0-1 0,-3-1 0,1 1 0,-1-1 0,0 2-129,-4-3 129,1 5 0,-1-3 0,-2 1 0,4-1 0,-1 1 0,-1-3 0,-2 1 0,-3-2 0,-2 0 0,-1 0 0,-6 0 0,-7 0 0,-5 0 0,-4 0-129,-5 0 129,-5 2 0,-2 0 0,-16-2 0,17 3-129,-17-3 129,0 0 0,0 0 0,0 0 0,11 20 0,-11-5-129,0 8 129,0 11 0,0 10 0,0 12-258,3 11 258,-1 8 0,2 6 0,-4 3 0,3-1 0,-3-4 0,0-5 258,0-6-129,0-10-258,0-7 258,-3-9-129,3-6 0,0-7 0,0-6 129,0-5-129,0-18 0,5 19 0,-5-19 0,0 0 0,0 0-129,0 0 129,0-12 0,-9-4-129,-5-3 129,-9-6-258,-7-3 129,-11-4 129,-13-3-129,-13-5 129,-11-1-129,-12-1 129,-11 0 0,-5 0 0,-8 0-129,-8 3 0,-3 4 129,-4 5-129,-5 0 129,-4 6-129,-5 1 129,-2 2 0,-3 1-129,0 3 129,-3 3 0,1 3-129,-1 4 0,1 5 0,-2 2 129,2 6-129,-2 8 0,0 5-129,2 4 0,4 1 258,-1 3-129,8-1 0,3 4-129,7 0 129,9-2 129,7 2-129,9 2 129,12 3-129,7 0 129,7 5-258,6 2 129,7 6 0,5-1 129,5 1-129,6-1 129,4-5-129,5-1 129,6-4 0,6-4 0,7-7 0,3-3 129,4 0-129,0-4 129,3 1-129,1-1 0,-3-3 0,1 0 0,12-16 129,-23 24-129,23-24 129,-21 13-129,21-13 258,-23 0-129,23 0-129,-25-23 129,9 5-129,0-1 129,-6-6-129,-3-1 0,-5-2 0,-4-2 0,-1-5 0,-6 0 0,-1-6 0,-6-4 0,-1-6 0,-6-6-129,-5-2 129,-10-1 0,-10-2 0,-10 4 0,-9 7 0,-10 11-129,-8 10 0,-6 13-258,-3 11-258,-1 6-645,14 7-1677,7 11-1548,6-11 129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1" units="in"/>
          <inkml:channel name="Y" type="integer" max="16519" units="in"/>
          <inkml:channel name="F" type="integer" max="32767" units="dev"/>
        </inkml:traceFormat>
        <inkml:channelProperties>
          <inkml:channelProperty channel="X" name="resolution" value="2540.16211" units="1/in"/>
          <inkml:channelProperty channel="Y" name="resolution" value="2540.21216" units="1/in"/>
          <inkml:channelProperty channel="F" name="resolution" value="0" units="1/dev"/>
        </inkml:channelProperties>
      </inkml:inkSource>
      <inkml:timestamp xml:id="ts0" timeString="2011-08-21T14:11:45.750"/>
    </inkml:context>
    <inkml:brush xml:id="br0">
      <inkml:brushProperty name="width" value="0.26667" units="cm"/>
      <inkml:brushProperty name="height" value="0.53333" units="cm"/>
      <inkml:brushProperty name="color" value="#00FF00"/>
      <inkml:brushProperty name="tip" value="rectangle"/>
      <inkml:brushProperty name="rasterOp" value="maskPen"/>
      <inkml:brushProperty name="fitToCurve" value="1"/>
    </inkml:brush>
  </inkml:definitions>
  <inkml:trace contextRef="#ctx0" brushRef="#br0">854 6479 1,'-72'14'773,"36"-5"-515,-6 2-258,-4 1 129,-2 0-129,1 2 258,-3 2-129,1 2 129,1-4-129,4 2 258,2-4-129,6-2-129,-1 1-129,4-2 258,1-4-129,2 0-129,2-3 129,1 0 0,4-2 0,-1 0-129,6 2 129,18-2 129,-27 0-258,27 0 0,-15 0 0,15 0 0,0 0 0,0 0 0,0 0 0,14 0 0,3-4 0,8 1 0,7-3 0,8-1 0,6 0 0,6 2 0,6-4 0,5 0 0,6 2 0,0 0 0,2 2 0,-1-2 129,4 0-129,2 0 0,-2 2 129,-1-1 0,1 3 0,0-2 129,-2 1-129,1 1 129,-1-1-129,-1-1 0,-1 1 129,1-1-258,-4 2 0,0-3 129,-1 4-129,-3 1 129,2-1 0,2 0 0,2 2-129,2-2 258,1 2-129,2 0 129,2 0-129,2 0-129,-2 6 0,-4 1 0,-1 0 0,-4 3 0,-3 1 0,-6-1 0,-3-1 0,-6 2 0,-5-2 0,-3-1 0,-4 3 0,-5-1 0,-1 1 0,-2-1 0,1 5 0,0-7 0,1 5 129,-1-6-129,-3 1 258,-1-6 0,-5 3 0,-3-5 258,-18 0-258,20 0 258,-20 0-258,0 0 0,12-15 0,-12 15-129,5-30 0,-1 10-129,-2-6 129,-2-6 0,0-1 0,0-6 258,-2 3-258,-5-7 129,1-2-129,-1 1 0,4 0 129,-1 2-129,4 5-129,0 5 0,0 4-129,0 7 129,0 21-387,0-19 129,0 19 0,0 8-129,-5 15 129,-6 11 0,1 4-129,-4 6 129,1 5 258,-1 1 0,2-1 0,-2-11 0,3-6 129,1-6-129,-1-6 0,11-20 129,-23 19 129,23-19-258,-28 2 129,28-2-129,-27-11 129,13-8-129,5-4 0,-1-7 0,3-10 0,1-8 0,3-6-129,1-2 0,0-6-129,1 2 129,-1-1 0,2 6 0,0 6-129,0 11-129,0 4 258,0 8-129,0 3-129,0 7 129,0-3 129,0 3 0,0-3-129,0-2 258,0-6 258,0-6-129,0-2-129,0-6 129,0-1 0,0-5-129,2-1 129,1-1-129,2 2 0,2-1 258,-1 2-258,1 1 0,-2-3 129,4 3 0,-2-1 0,2 2-129,0-2 129,1 1-129,1-1 129,1 2 129,2 0-258,0 2 0,2-2 0,0-2 129,2 1-129,-4-1 0,-2 0 129,-1 2-129,-8 0 0,-1 2-129,-2 2 129,0 1-129,-7 0-258,-2 3 0,0-3 0,2 0 0,-1 2-129,1-1 129,-2-5 0,5 5 129,-3-4 258,4-1-129,-3 0 258,1-1-129,1-2 129,-3 0-129,2 1 0,-4-3-129,2 1 0,-3-1 0,-1-1-129,0 0 0,3-4 129,2 0 0,3-3 129,1 0 0,2-2 0,0-4 129,5 1 0,2-1 0,0-1 258,2-2-129,-2 0-129,4 2 258,1-4-258,4-2 129,2-4-129,3-1-129,-2-2 0,6 1 0,-5-1 0,-1-1-129,-3 1 129,-2 1 0,-5 3 0,-2 0 0,-5 3 0,-2 2-258,0 2 129,-6 4-129,-1-1 258,-2 6-129,-1 3 129,-1 4-129,1 0 129,-3 3 129,3 1-129,-3 1 129,3 1-129,-1 0 258,2 0 129,1-1-258,2 4 0,1-6 258,3 4-258,0 0 129,2 2 0,-1-1-258,-1 4 129,-2 0-129,1-1 129,-6 3-129,2-4 0,-2 0 0,2 1 0,-2-3 0,2-1 129,2 0-129,1 1-129,3 3 129,-3-3 0,4 6 0,0-4 0,0 6 0,0-2 0,0 3 0,0 2 0,0 4 0,0 1 0,2 3 129,0 4-129,-1 2 0,-1 16-129,4-17 129,-4 17-129,0 0-258,0 0 258,0 0 0,0 21 129,0 0-129,0 7 258,-5 7 0,-2 4 0,-4 5 129,0 5 0,-3 4-129,0 1 0,-2 4 0,2 4 129,-2-3-258,-1 3 129,4 1-129,-1 0 129,3 4 0,-1 0 0,7-2 0,-4 2 129,4 1 0,1 1-129,1-2 0,1 1 0,-2-3 258,1 0-258,-3-2 0,1 1 0,-4 1 129,2 1 129,-3 1-129,1 5-129,0 0 129,2 0 0,2 6-129,3-5 0,2 1-129,0-3 0,3-3 0,5-3 0,2 0 0,-5-2 129,2 1-129,-1 4 129,-3-1-258,-3 5 129,0 2-129,-5 5 129,-4 7 0,0 2-129,-1 2 129,-3-3-129,1 5 129,0-4 0,3-1 0,-2 0 129,1-3-129,-1 0-129,1-1 129,-3-2-258,1 1 129,-1 3 0,-1 3 129,0-1-129,-2 5 129,2-3 0,2 5 0,-2-3 129,3-1-129,2-6 0,4 4 0,3-4-129,2-7 129,0-3 0,2-2 0,5-1-129,0-1 129,2 2 0,0-4 0,0 1 129,-1 3-129,1-2 0,-2-1 0,0-4 0,0-4-129,-1-4 258,-3-8-129,1-7 0,-2 0 0,-2-7 0,0 2-129,0-2 129,-4-3-129,-5-4 129,-1-3-129,-3-2-129,-4-9 129,-3-2 129,-5-7-129,-5-3 129,-1-2 0,-6 0 0,-8-4 0,-2-3-129,-4 4 0,-6-1 0,-3 3 0,-2 1-258,-1 0 129,-3 0 129,1 3 0,-2 4-129,-4 4 129,4-1 0,0 4 129,0 0 0,0 4 0,0-2 0,0 3 0,2 0 0,3 1 0,-3-1 0,3-1 0,0-1 0,4-1 0,3 0 129,2-2-129,5-4 0,3-1 0,4 0 0,2-4 0,4 2 0,1-1 0,2 1-129,2 3 129,0-3-258,6 2 129,-1 0-258,6 0 129,-1-2 129,3 0 0,-1 0-129,18-7 258,-27 5 0,27-5 0,-24 3 0,24-3 0,-18 2 0,18-2-129,0 0 0,0 0 0,-18 0 0,18 0-258,0 0 258,0 0-129,0 0 129,0 0-129,0 0 258,0 0-129,-16-2 0,16 2 0,0 0-258,0 0 0,0 0 129,0 0-129,-1-19 129,1 19 129,0 0-258,1-16 387,-1 16-129,0 0 129,11-19 129,-11 19-129,0 0 0,0 0 0,0 0 0,5-18 0,-5 18 0,-10-5 0,-6 5 0,-5 0 0,-6 0-129,-1 0-258,-6 4-387,3 1-258,-3 2-128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1" units="in"/>
          <inkml:channel name="Y" type="integer" max="16519" units="in"/>
          <inkml:channel name="F" type="integer" max="32767" units="dev"/>
        </inkml:traceFormat>
        <inkml:channelProperties>
          <inkml:channelProperty channel="X" name="resolution" value="2540.16211" units="1/in"/>
          <inkml:channelProperty channel="Y" name="resolution" value="2540.21216" units="1/in"/>
          <inkml:channelProperty channel="F" name="resolution" value="0" units="1/dev"/>
        </inkml:channelProperties>
      </inkml:inkSource>
      <inkml:timestamp xml:id="ts0" timeString="2011-08-21T14:11:47.279"/>
    </inkml:context>
    <inkml:brush xml:id="br0">
      <inkml:brushProperty name="width" value="0.26667" units="cm"/>
      <inkml:brushProperty name="height" value="0.53333" units="cm"/>
      <inkml:brushProperty name="color" value="#00FF00"/>
      <inkml:brushProperty name="tip" value="rectangle"/>
      <inkml:brushProperty name="rasterOp" value="maskPen"/>
      <inkml:brushProperty name="fitToCurve" value="1"/>
    </inkml:brush>
  </inkml:definitions>
  <inkml:trace contextRef="#ctx0" brushRef="#br0">1009 436 258,'-159'80'903,"85"-44"-129,4-1 258,1-5-645,4 1 129,3-1-516,5 0-258,3-2 0,4-5-129,4-2 0,7-5 129,4 0-129,7-8 258,1-1 0,8-1 129,1-3 0,18-3 0,-16 5 129,16-5-129,0 0 0,11 0 0,8-1 0,10-8 129,6-3 129,11-2-129,10-8-129,8 1 129,8-7-129,8 2 129,3-4 258,1-5-387,8 2 258,2-4-258,-1 0 258,3-4 129,-1-1-129,2 0-129,0-2 258,2 2-129,-7-4 129,-2 2 0,-5 4-129,-8-1 129,-4 4 0,-6 6-258,-9 3 0,-10 5-129,-6 5 0,-7 8 258,-10 4-258,-9 6 0,-16 0 0,2 15 129,-13 2 0,-12 4 129,-12 4 129,-9 3 0,-11 4 0,-5 3 0,-12 0 129,-4 4-258,-7-1 129,-6 3-129,-4 3-129,-4 1 0,-2-3 0,-3 4 0,-1 0-129,-1-1 129,2-1 0,1 2 129,4-5-258,2-1 0,8-1 0,4-3 0,13-2 0,4-4 0,8-4-258,9-5 258,4-5 0,10 0 0,2-6 0,8 1 258,2-2-258,5-2-258,18-7 258,-23 10-129,23-10 129,0 0 0,0 0-129,-16 14 129,16-14 0,0 0-129,0 0 129,0 0 0,0 0 0,0 0 0,0 16-129,0-16 0,0 0-258,0 0 129,0 0-129,0 0-387,0 0-129,11 7-516,-11-7-1290,0 0-1032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1" units="in"/>
          <inkml:channel name="Y" type="integer" max="16519" units="in"/>
          <inkml:channel name="F" type="integer" max="32767" units="dev"/>
        </inkml:traceFormat>
        <inkml:channelProperties>
          <inkml:channelProperty channel="X" name="resolution" value="2540.16211" units="1/in"/>
          <inkml:channelProperty channel="Y" name="resolution" value="2540.21216" units="1/in"/>
          <inkml:channelProperty channel="F" name="resolution" value="0" units="1/dev"/>
        </inkml:channelProperties>
      </inkml:inkSource>
      <inkml:timestamp xml:id="ts0" timeString="2011-08-21T14:12:15.655"/>
    </inkml:context>
    <inkml:brush xml:id="br0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E0F2F540-D543-4E9B-A462-394A3F7AE49F}" emma:medium="tactile" emma:mode="ink">
          <msink:context xmlns:msink="http://schemas.microsoft.com/ink/2010/main" type="inkDrawing" rotatedBoundingBox="11070,6891 11755,9741 10658,10005 9973,7155" semanticType="verticalRange" shapeName="Other">
            <msink:sourceLink direction="with" ref="{7C44CA09-D900-4B84-A9B8-4F7B4742C1C3}"/>
            <msink:sourceLink direction="with" ref="{68A856A4-3AC4-4399-9130-292F03DBC261}"/>
            <msink:sourceLink direction="with" ref="{8B123033-3219-49FB-A3EF-B2815004EB09}"/>
            <msink:sourceLink direction="with" ref="{2BA7A3F6-C66E-4499-B0C7-5F2A7797351C}"/>
            <msink:sourceLink direction="with" ref="{A3612A19-4EF6-4D18-A992-3F6D3D75BB36}"/>
          </msink:context>
        </emma:interpretation>
      </emma:emma>
    </inkml:annotationXML>
    <inkml:trace contextRef="#ctx0" brushRef="#br0">0 393 129,'0'0'387,"0"0"0,18 0 129,-18 0-258,0 0 258,0 0-258,9-11 0,-9 11 129,0 0-129,7-19-129,-7 19 258,7-16-387,-7 16 129,7-17-129,-7 17 129,10-20-129,-10 20 0,14-21 0,-14 21 0,16-21 0,-16 21 0,18-23 0,-18 23 129,18-21-129,-18 21 129,17-19 129,-17 19-258,18-18 129,-18 18 0,19-14 0,-19 14 0,16-12 0,-16 12 129,16-11-129,-16 11 0,0 0 0,21-12 0,-21 12 129,0 0-258,18-10 129,-18 10-129,0 0 0,0 0 0,18-7 0,-18 7 258,0 0 0,0 0 0,19-11 0,-19 11 0,16-7 129,-16 7-258,16-9 129,-16 9-129,18-7-129,-18 7 258,0 0 0,17-14-129,-17 14 0,0 0 258,18-10-258,-18 10 129,0 0-129,17-13 258,-17 13-129,20-7 0,-20 7 0,23-7 129,-23 7-129,17-7 129,-17 7 0,20-5-129,-20 5 0,19-4-129,-19 4 129,18-5-129,-18 5 129,21-2-129,-21 2 129,16-3-129,-16 3 258,18-2-258,-18 2 0,16-2 0,-16 2 0,17 0-129,-17 0 129,20 0 0,-20 0 0,19 0 129,-19 0 0,18 0-129,-18 0 129,17 0-129,-17 0-129,18 0 129,-18 0-129,21 0 0,-21 0 0,21 0 129,-21 0-129,20 0 0,-20 0 0,16 0 0,-16 0 129,0 0-129,17 0 0,-17 0 0,0 0 0,0 0-129,0 0 129,20 2 0,-20-2 0,0 0 0,16 7 0,-16-7 0,0 0 0,19 9 0,-19-9 0,16 7 0,-16-7 0,16 7 0,-16-7 0,18 7 0,-18-7 0,15 7 0,-15-7 0,16 7 0,-16-7 0,18 9 0,-18-9 0,21 12 0,-21-12 0,21 14 0,-21-14 0,27 16 0,-27-16 0,24 18 0,-24-18 0,22 19-129,-22-19 129,19 19 0,-19-19 0,16 23 0,-16-23 0,12 23 0,-12-23 0,14 25 0,-14-25 0,13 24-129,-13-24 129,10 27 0,-10-27 0,9 29 0,-9-29 0,7 29 0,-3-12 0,-1 1 0,-1-3-129,0 3 129,0-2 0,-1 0 0,1 0 0,0 1 0,1 1 0,1 1 0,0 2 0,-1-2 0,2 4 0,-1 0 0,-1 2 0,3-1 0,-3 1 0,-1-1 0,0 1 0,0 3-129,-1-3 258,1 1-258,0 1 258,0-5-258,-1 1 129,-1 0 0,2-2 0,-2-3-129,0 1 129,0-3 0,-2 1 0,-1 1 0,-2 0 0,-1-1 0,1 2 0,1 3 0,-1-1 0,2 3 0,-3 1 0,3 1 0,-1 1 0,1 1 0,-1 0 0,1 2 0,-3-4 0,3-1 0,-1 1 0,1-1 0,-3-1 0,1 1 0,2 1 0,-1 1 0,1-1 129,-1 4-258,2-4 258,2 2-129,-1 0 0,1-1 0,0-1 0,0 0 0,0 3 0,0-3 0,0 2 0,0-2 0,0 3 0,-2-5 0,2 1 0,0-2 0,0-1-129,0-1 129,0-1-129,0 3 129,0-2-258,0 2 258,0 1-129,0 1 129,0 1 0,0-3 0,2 3 0,-1-3 0,3-2 0,-2 2 0,-1-4 0,1 3 0,-2-1 0,0 1 0,0 1 0,0 2 0,0 0 0,0 1 0,0 0 0,0 1 0,0-1 0,0-1 0,0-1 0,0 1-129,0-2 129,0-1-129,0 0 0,2 0 0,0-1 0,1 1-129,-1-1-129,3 2 0,-5-4-129,6 2-387,-6-3-129,3 4-903,-1-1-1677,-2-5-516</inkml:trace>
  </inkml:traceGroup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1" units="in"/>
          <inkml:channel name="Y" type="integer" max="16519" units="in"/>
          <inkml:channel name="F" type="integer" max="32767" units="dev"/>
        </inkml:traceFormat>
        <inkml:channelProperties>
          <inkml:channelProperty channel="X" name="resolution" value="2540.16211" units="1/in"/>
          <inkml:channelProperty channel="Y" name="resolution" value="2540.21216" units="1/in"/>
          <inkml:channelProperty channel="F" name="resolution" value="0" units="1/dev"/>
        </inkml:channelProperties>
      </inkml:inkSource>
      <inkml:timestamp xml:id="ts0" timeString="2011-08-21T14:03:23.523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6ACBB24B-9E3D-40E4-98CA-5C4FF45B0A00}" emma:medium="tactile" emma:mode="ink">
          <msink:context xmlns:msink="http://schemas.microsoft.com/ink/2010/main" type="inkDrawing" rotatedBoundingBox="12798,6549 24168,6576 24167,6836 12797,6809" semanticType="strikethrough" shapeName="Other">
            <msink:sourceLink direction="with" ref="{432C2640-5539-47C4-AA15-801AF31B7696}"/>
            <msink:sourceLink direction="with" ref="{03414C86-FCDE-49C7-A594-C25FEE40956F}"/>
          </msink:context>
        </emma:interpretation>
      </emma:emma>
    </inkml:annotationXML>
    <inkml:trace contextRef="#ctx0" brushRef="#br0">0 75 258,'53'24'1161,"-26"-15"-258,3-4-129,1 1 0,7-5 0,-1 1-258,3-2 129,3 0 0,4-2 129,1-5-387,1 0 129,3-3-258,2 1 258,-1-2-258,4 3 129,-3-1 129,3 2-129,-1 0 0,4 3-129,0-1 0,4 1 129,0 1-258,1-1 0,-3-1 0,1 2 0,-1-4 129,2 1 0,-4 1 0,1 0 0,-1-2-129,2 5 258,0-2-258,0 4 0,1 0 0,1 0 0,-1 4-129,1 3 129,3 2-129,-2 0 0,2-1 129,-3 1-129,-2-2 0,-1 2 129,-2-2-129,-3-2 0,-3 1 0,-2 2 0,-1-2 129,-3 1-129,1-2 0,2 2 258,-3 0-258,3 0 0,3 0 129,1 0-129,1 0 0,2 0 129,4-2-129,5 1 129,1-5 0,2-1 0,-1 0 0,1 0 0,0 0 129,2 0 0,-1 0-258,3 0 129,-4 0 0,1 0 0,-1 0 0,2 4-129,-1 1 129,1-1 0,-2-1 0,0 1-129,3-2 129,-1-1-129,-3 3 0,1-4 0,0 2 0,-2-2 0,2 5 0,-4-2 129,1-1-129,1 0 0,0 3 0,-2-1 0,6 1 0,-2-2 129,-4-3-129,-2 2 129,3-2-129,-1 0 129,-5 0 0,4 0-129,-8-7 258,2 4-258,-3-4 129,2 3-129,-3 2 0,1 1 0,-2 1-129,-2 0 129,-1 0 0,-1 0 0,0 0 0,-1 1 0,-2 1 0,0-2 0,0 2 0,3-2 0,2 0 0,1 2 0,1-1 0,1 1 0,3 0 0,-3 1 0,5 3 0,-5-1 129,5 0-129,-3 0 129,4 2-129,2-1 0,2 1 0,-3 0 0,5-4 0,1-1-129,5 0 129,0-2 0,1 0 0,-1 0 0,4-5 129,0-2-129,0 0 0,0-1 0,-2 0-129,2 2 0,-5-1-129,1 2 258,-3 0-258,-2 0 258,0 1-129,-4 1 0,1-3 129,-6 5 0,0-1 0,-1 0 0,-1 2 0,-3 0 0,-1 0 0,-1 0 0,-4 0 0,1 0 0,0 0 0,-2-2 0,-2 2 0,2-1 0,3-1 0,1-2 0,-1 2 0,2-1 0,0-1 0,4-1 0,0 0 0,5-2 0,-2-2 0,0 2 0,4 0 0,0 0 0,1 0 0,-1 2 0,2-2 0,-4 3-129,-4-1 129,-3 1 0,-2 1 0,-3-2 0,-5 1 0,-1 1 0,0-3 0,-1 1 0,-1 1 0,-1-1-129,-3 2 129,-1-1 0,-2 2 0,-1-1 0,-5 3 0,-3-2 0,1 2 0,0-2 0,1 2-129,-1-1 129,3-1 0,2 0 0,0 0 0,0 1-129,-1 1 129,1 0-129,-6 0 0,-3 0-129,-1 0-129,-20 0 0,28 0 0,-28 0-258,20 0 129,-20 0 129,0 0-258,21 0 258,-21 0-516,24 0-387,-6 0-1806,10 5-1032</inkml:trace>
  </inkml:traceGroup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1" units="in"/>
          <inkml:channel name="Y" type="integer" max="16519" units="in"/>
          <inkml:channel name="F" type="integer" max="32767" units="dev"/>
        </inkml:traceFormat>
        <inkml:channelProperties>
          <inkml:channelProperty channel="X" name="resolution" value="2540.16211" units="1/in"/>
          <inkml:channelProperty channel="Y" name="resolution" value="2540.21216" units="1/in"/>
          <inkml:channelProperty channel="F" name="resolution" value="0" units="1/dev"/>
        </inkml:channelProperties>
      </inkml:inkSource>
      <inkml:timestamp xml:id="ts0" timeString="2011-08-21T14:12:16.732"/>
    </inkml:context>
    <inkml:brush xml:id="br0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2A5E9054-10BE-4B50-8C06-1FC07143FF61}" emma:medium="tactile" emma:mode="ink">
          <msink:context xmlns:msink="http://schemas.microsoft.com/ink/2010/main" type="inkDrawing" rotatedBoundingBox="11112,7836 11224,9988 11141,9993 11028,7840" semanticType="scratchOut" shapeName="Other">
            <msink:sourceLink direction="with" ref="{747D111C-D9D1-49C5-888F-779B93B78058}"/>
            <msink:sourceLink direction="with" ref="{11A1FB41-759B-4B75-ADE8-39264ED9C247}"/>
            <msink:sourceLink direction="with" ref="{E08B7051-46DB-4399-970E-5F70406D0E09}"/>
          </msink:context>
        </emma:interpretation>
      </emma:emma>
    </inkml:annotationXML>
    <inkml:trace contextRef="#ctx0" brushRef="#br0">45 0 1,'-12'93'257,"5"-46"130,4-3-129,3 3 0,-4 1 129,2-4-129,0 5 258,-1-1-129,-2-1 129,3-1-129,-2-1 258,4-1-129,0 0-129,0-3 0,0-4-129,0-1-129,4-2 0,-1 1 258,4-3-387,1 1 258,-1 0-129,0 4 0,0 5-129,2 2 0,-2 6-129,3 2-258,-3 3 258,2 1-129,0-3 129,-2-2 0,2-6 129,-4-1 0,0-3 0,-1-6 0,-2 2 129,-2-2-129,0 2 0,0 1 129,-4 3-129,1-1 0,-3 4 0,1-2 0,1 1 0,-1-3-129,0 0 129,0-1 0,1-6 0,1 1-129,-1-8 0,2-5 0,2-5-258,0-16 0,0 19 0,0-19-129,0 0-129,0 0 0,-2-10-516,2-8-257</inkml:trace>
  </inkml:traceGroup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1" units="in"/>
          <inkml:channel name="Y" type="integer" max="16519" units="in"/>
          <inkml:channel name="F" type="integer" max="32767" units="dev"/>
        </inkml:traceFormat>
        <inkml:channelProperties>
          <inkml:channelProperty channel="X" name="resolution" value="2540.16211" units="1/in"/>
          <inkml:channelProperty channel="Y" name="resolution" value="2540.21216" units="1/in"/>
          <inkml:channelProperty channel="F" name="resolution" value="0" units="1/dev"/>
        </inkml:channelProperties>
      </inkml:inkSource>
      <inkml:timestamp xml:id="ts0" timeString="2011-08-21T14:12:17.387"/>
    </inkml:context>
    <inkml:brush xml:id="br0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B785AFAF-6915-4C81-BFD5-65C582E224BD}" emma:medium="tactile" emma:mode="ink">
          <msink:context xmlns:msink="http://schemas.microsoft.com/ink/2010/main" type="inkDrawing" rotatedBoundingBox="10865,9959 11073,7237 11145,7243 10936,9965" semanticType="scratchOut" shapeName="Other">
            <msink:sourceLink direction="with" ref="{E08B7051-46DB-4399-970E-5F70406D0E09}"/>
          </msink:context>
        </emma:interpretation>
      </emma:emma>
    </inkml:annotationXML>
    <inkml:trace contextRef="#ctx0" brushRef="#br0">218 42 129,'0'-43'774,"0"43"-129,0 0-258,0 0 0,-7 9-387,-3 17 0,3 10 129,-7 9 0,5 12 0,-5 9 129,5 10-129,-4 8 0,5 1-129,2 4 258,1 3-258,2-1 129,-1 0-129,0 4 258,1-5-129,-2-2 0,-1-2 0,-1-4 258,-3-3-258,1-5 0,-3-2 0,3-7 0,-2-1 0,2-1-129,0-5 0,4-2-129,2 0 129,1-1 0,0-4 0,2 0-129,0 0 129,0-6 129,0-1-129,0-3 0,0-3 0,0-2 0,0 0 0,0 0 129,-2-3-129,2 2-129,0 0 129,0 0-129,0-1-129,0-3-129,0-1 129,0-3-258,4-1 129,-2-1-258,1-1-129,-1 4-258</inkml:trace>
  </inkml:traceGroup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1" units="in"/>
          <inkml:channel name="Y" type="integer" max="16519" units="in"/>
          <inkml:channel name="F" type="integer" max="32767" units="dev"/>
        </inkml:traceFormat>
        <inkml:channelProperties>
          <inkml:channelProperty channel="X" name="resolution" value="2540.16211" units="1/in"/>
          <inkml:channelProperty channel="Y" name="resolution" value="2540.21216" units="1/in"/>
          <inkml:channelProperty channel="F" name="resolution" value="0" units="1/dev"/>
        </inkml:channelProperties>
      </inkml:inkSource>
      <inkml:timestamp xml:id="ts0" timeString="2011-08-21T14:04:53.925"/>
    </inkml:context>
    <inkml:brush xml:id="br0">
      <inkml:brushProperty name="width" value="0.06667" units="cm"/>
      <inkml:brushProperty name="height" value="0.0666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9A8FFC51-1412-4F97-AE13-FCB6D764E2FF}" emma:medium="tactile" emma:mode="ink">
          <msink:context xmlns:msink="http://schemas.microsoft.com/ink/2010/main" type="inkDrawing" rotatedBoundingBox="9677,9764 10443,6630 11460,6879 10695,10013" semanticType="scratchOut" shapeName="Other">
            <msink:sourceLink direction="with" ref="{E08B7051-46DB-4399-970E-5F70406D0E09}"/>
          </msink:context>
        </emma:interpretation>
      </emma:emma>
    </inkml:annotationXML>
    <inkml:trace contextRef="#ctx0" brushRef="#br0">1999 130 1032,'0'0'1419,"0"0"0,0 0-258,0 0 129,0 0-258,-6-16-129,6 16-258,0 0-129,-23-9 129,23 9 0,-22-5-387,22 5 129,-27-2 0,11 1-129,0 1-129,-3 0 129,-1 3-129,-3 2 129,-3 4-129,-4 0 129,0 3 129,-5 1 0,1 4-129,1 1 0,1 5 0,-2 1-129,6 4 258,2 8-387,1-1 129,4 7-129,3 2 129,-1 1 129,4 5-129,1-3 129,6 1 129,-3-3-129,4 1 0,2-4 0,-1 4-129,1-6 129,1 2-129,3 1-129,-1 4 0,0-1 0,-1 1 0,-1 2-129,4 2 258,-3 4-258,1 1 129,-3 0 0,1 4 129,-1 1-129,1 1 0,-1 0 0,1-3 129,3-1-129,-1-3 0,0-4 0,2-2 129,0-3-129,0-1 0,0-3 0,0 1 0,0 1 129,0 3-258,0-3 129,0 0-129,0 0 129,2-2 0,0-2 0,-2 1-129,1-4 129,-1-4 0,2 0 0,-2 1 0,2-1 0,0-1 0,1 1 0,-1-1 129,1 0-129,3-3 0,-1 1 0,0-2 0,-1 1 0,1-3 0,-1 0 0,-1-1 0,1 1 0,-1 2 0,-1 0 0,-2 2 0,0-3 0,0-3-129,0-1 129,0-2 0,0-5 0,0-16 0,0 18-129,0-18 129,0 0 0,0 0 0,0 0-129,0 0 0,0 0 0,0 0-129,0 0 129,0 0-129,0 0 129,0-16-258,0 0 258,0-7-129,0-5 0,0-12 0,0-8-129,-2-13 0,2-8 129,0-6 0,0-8-129,0-3 129,0 5 129,-1 0 0,1 7 129,-2 8 129,0 8-129,0 5 0,-1 7 0,1 4 129,-2-4-129,-1-1 0,0-1 0,-2-3 0,0 0 129,0-5-129,-2-3 129,4-1-129,-1 0 258,4 2-129,2 2-129,0 0 0,0 1 129,0 4-129,6-2 129,-3 1-129,1-1 0,1 0 0,0 1 129,1-3-129,3 1 129,-1-3-129,3 1 0,1 0 0,1 1 129,1-1-129,0 0 0,-2 1 0,4 3 129,-2 4-129,2 4 0,0 4 0,-2 3 0,6 4 0,-1 5 129,2 1-258,0 1 129,2 1 0,0 1 0,2-1 129,3 2-129,-3 0 0,3 4 0,0 0 258,1 1-516,1 1 258,-4 4-258,1 4 129,-3 1 0,1 2 0,-2 1-129,-2 2 129,2 1 129,-2 2 0,0 0 0,1 0 0,2 0 0,-4 0-258,3 0 516,-4 3-258,2 8-258,1-1 258,-3 8 258,0 5-516,-1 1 129,1 3 129,-3 3-129,6 1 0,-7-1 0,0 5 0,0-1 129,-2 3-129,1 5 129,-5 5-258,-2 9 258,-2 6-129,-3 7-129,-2 3 129,0 1-129,0-1 0,0 0 0,-4-10 129,-3-4 0,0-7 0,0-9 129,0-3 0,0-9-129,0-4 129,-2-7-258,4-1 129,5-18 0,-13 21-129,13-21-129,0 0 0,0 0-129,0 0 0,0 0-129,0 0 0,-14-18-258,13-1 129,1-2-129,0-7 258,0-2 129,0-3-129,-2-4 129,-3-2-258,-4-3 387,-4-2-386</inkml:trace>
  </inkml:traceGroup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1" units="in"/>
          <inkml:channel name="Y" type="integer" max="16519" units="in"/>
          <inkml:channel name="F" type="integer" max="32767" units="dev"/>
        </inkml:traceFormat>
        <inkml:channelProperties>
          <inkml:channelProperty channel="X" name="resolution" value="2540.16211" units="1/in"/>
          <inkml:channelProperty channel="Y" name="resolution" value="2540.21216" units="1/in"/>
          <inkml:channelProperty channel="F" name="resolution" value="0" units="1/dev"/>
        </inkml:channelProperties>
      </inkml:inkSource>
      <inkml:timestamp xml:id="ts0" timeString="2011-08-21T14:04:51.055"/>
    </inkml:context>
    <inkml:brush xml:id="br0">
      <inkml:brushProperty name="width" value="0.06667" units="cm"/>
      <inkml:brushProperty name="height" value="0.0666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668FBB77-63E9-48C7-A14A-39C1F4668EE6}" emma:medium="tactile" emma:mode="ink">
          <msink:context xmlns:msink="http://schemas.microsoft.com/ink/2010/main" type="inkDrawing" rotatedBoundingBox="10997,10103 11137,6827 11238,6831 11098,10107" semanticType="verticalRange" shapeName="Line">
            <msink:sourceLink direction="with" ref="{B45A4013-5277-417E-9E70-9B4913531F7F}"/>
            <msink:sourceLink direction="with" ref="{7C44CA09-D900-4B84-A9B8-4F7B4742C1C3}"/>
            <msink:sourceLink direction="with" ref="{68A856A4-3AC4-4399-9130-292F03DBC261}"/>
            <msink:sourceLink direction="with" ref="{747D111C-D9D1-49C5-888F-779B93B78058}"/>
            <msink:sourceLink direction="with" ref="{11A1FB41-759B-4B75-ADE8-39264ED9C247}"/>
            <msink:sourceLink direction="with" ref="{8B123033-3219-49FB-A3EF-B2815004EB09}"/>
            <msink:sourceLink direction="with" ref="{2BA7A3F6-C66E-4499-B0C7-5F2A7797351C}"/>
            <msink:sourceLink direction="with" ref="{A3612A19-4EF6-4D18-A992-3F6D3D75BB36}"/>
          </msink:context>
        </emma:interpretation>
      </emma:emma>
    </inkml:annotationXML>
    <inkml:trace contextRef="#ctx0" brushRef="#br0">2318 18 1161,'0'0'2064,"-17"10"-258,17-10 0,-11 16-258,7 0-516,4-16 0,-7 33-258,7-13-129,-1 6-258,-1-2 258,2 8-258,0-4-129,0 2 258,0 2-258,0-1 0,0 3 258,0 1-258,0-3 0,0 4 0,0 1 0,0 4 129,0-1-258,0 2 0,0-1 0,0 1 0,0-2-129,0 3 129,0-3 0,0-1 0,0 3 0,0 0 0,0-2 0,0 3-129,0-5 0,-2 3 129,0-3-129,2 3 0,-1-6 0,1 0 0,0-2 0,0 1 0,0-1 0,0 1 129,0-1-129,0 0 0,0 1 0,0-1 0,0-1 0,0 1 129,0 0-129,0-1 0,3-2 0,-1 2 0,0-4 0,1 2 0,1 1 0,-3 3 0,1-4 0,2 1 258,-4-1-258,2 0 0,-2 0 0,0-2 0,0-2 0,0-1 129,0-2-129,-4-2 0,2 3 0,-1-4-129,-1 1 129,2 0-258,-1 0 258,-1 2-129,1 0 129,-1 0-129,-1-2 129,3 1 0,-1 0 0,-1-3 129,1 0-129,-1-3 0,1 2 0,1-3 0,-3 1 0,-3 0 0,3 3 0,-2-1 0,2 3 0,-4-2 0,5 6 0,-3-2 0,4 0 0,-1-2 129,-1 2-129,1-1 0,-1 1 0,3 0 258,1-2-258,1 0 0,0 0 0,0 0 0,0 1 0,0-5 0,3 1 0,-1-1 0,-2-1 0,0 2 0,0-1 0,0 1 0,-2-1 0,0 1 0,1 0 0,-1-3 0,2-15-258,-4 27 258,4-27 0,-1 21 0,1-21 0,0 19 0,0-19 0,-4 23 0,4-23-129,-2 23 129,2-23-129,0 26 129,0-26-129,-1 25 129,1-25 0,0 19-129,0-19 129,-2 16 0,2-16 0,0 0 0,0 19 0,0-19 0,0 0 0,-2 18 0,2-18 0,0 0 0,0 17 0,0-17-129,0 0 0,2 16 0,-2-16-129,0 0-258,0 0-258,0 0-129,0 0-129,0 0-516,0 0-645,9-14-1161,-9-10-1032</inkml:trace>
  </inkml:traceGroup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1" units="in"/>
          <inkml:channel name="Y" type="integer" max="16519" units="in"/>
          <inkml:channel name="F" type="integer" max="32767" units="dev"/>
        </inkml:traceFormat>
        <inkml:channelProperties>
          <inkml:channelProperty channel="X" name="resolution" value="2540.16211" units="1/in"/>
          <inkml:channelProperty channel="Y" name="resolution" value="2540.21216" units="1/in"/>
          <inkml:channelProperty channel="F" name="resolution" value="0" units="1/dev"/>
        </inkml:channelProperties>
      </inkml:inkSource>
      <inkml:timestamp xml:id="ts0" timeString="2011-08-21T14:12:28.635"/>
    </inkml:context>
    <inkml:brush xml:id="br0">
      <inkml:brushProperty name="width" value="0.26667" units="cm"/>
      <inkml:brushProperty name="height" value="0.53333" units="cm"/>
      <inkml:brushProperty name="color" value="#00FF00"/>
      <inkml:brushProperty name="tip" value="rectangle"/>
      <inkml:brushProperty name="rasterOp" value="maskPen"/>
      <inkml:brushProperty name="fitToCurve" value="1"/>
    </inkml:brush>
  </inkml:definitions>
  <inkml:trace contextRef="#ctx0" brushRef="#br0">67-21 2322,'-19'0'2580,"19"0"-3354,-7 21-129,7-21 0,-2 32 0,0-9 258,-6 10 387,8 2 258,-8 6-258,1 1 258,2-2 0,2-3-129,-1-7 129,1-4 129,3-26 129,0 18 0,0-18-129,15-19 0,-4-6-129,1-5 129,4-3-129,0-4-129,4-2-129,-8 6-258,4 1 259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1" units="in"/>
          <inkml:channel name="Y" type="integer" max="16519" units="in"/>
          <inkml:channel name="F" type="integer" max="32767" units="dev"/>
        </inkml:traceFormat>
        <inkml:channelProperties>
          <inkml:channelProperty channel="X" name="resolution" value="2540.16211" units="1/in"/>
          <inkml:channelProperty channel="Y" name="resolution" value="2540.21216" units="1/in"/>
          <inkml:channelProperty channel="F" name="resolution" value="0" units="1/dev"/>
        </inkml:channelProperties>
      </inkml:inkSource>
      <inkml:timestamp xml:id="ts0" timeString="2011-08-21T14:12:32.956"/>
    </inkml:context>
    <inkml:brush xml:id="br0">
      <inkml:brushProperty name="width" value="0.26667" units="cm"/>
      <inkml:brushProperty name="height" value="0.53333" units="cm"/>
      <inkml:brushProperty name="color" value="#00FF00"/>
      <inkml:brushProperty name="tip" value="rectangle"/>
      <inkml:brushProperty name="rasterOp" value="maskPen"/>
      <inkml:brushProperty name="fitToCurve" value="1"/>
    </inkml:brush>
  </inkml:definitions>
  <inkml:trace contextRef="#ctx0" brushRef="#br0">504 345 129,'-76'44'774,"48"-26"-516,28-18 258,-13 21-258,13-21 258,28 2 0,2-2 0,13-9 129,-8-2 129,16-3-129,-7 0-258,6 0 129,-17 4-258,6-3-258,-18 8 0,-3 3 0,-18 2-258,0 0 129,7 18-129,-17-1 258,-3 1-129,-12 3 129,6-2 129,-7 4-129,10-9 258,-2-3-129,18-11 129,-18 9 0,18-9 129,13-6 0,6-9 258,16-8 0,-5-4 129,18-2-129,-7-7 0,5 5 0,-4-1-258,-5 8 0,-9 2-129,-10 8-129,3 6-258,-21 8-129,0 0 129,0 14-129,-18 7 129,-3 2-129,-2 1 0,-1 3 258,1-1 0,0-3-129,12-7 258,-1-1 129,12-15-258,0 0 129,30 11 0,2-11 0,5-7 0,9-5 0,-2-2 258,7-6-258,-5 3 129,1-1-129,-17 4 0,0 2 258,-12 1-129,0 8 0,-18 3-129,0 0-129,0 0 129,-16 3-258,-7 6 129,-9 5 0,-1-2 0,-13 4-129,9-5 129,-7 3 0,10-6 0,4 0 129,12-5-129,18-3 0,-16 0 0,16 0 0,13-18 0,11 3 0,3-5 129,1 1 0,0-2 0,6-2 129,-9 5-129,-6 6 129,-1 2-129,-18 10 0,17-11 0,-17 11-129,0 0 129,0 0-129,-21 11 0,5 1-129,-7 4 129,2-2-129,-2 2 0,6-4-129,1 4 258,16-16-129,0 17 0,0-17-129,35 0 258,0-3 0,11-11 0,0 0 258,9-4-516,-7-1 516,-1-1-258,-12 6 0,-1 4-258,-18 3 258,-16 7-129,12 10-129,-17 10 129,-14 3 0,-8 3 0,-3 4-129,-5 1 0,1-1 129,2-7 129,1-4-258,11-4-129,20-15-129,-17 10 129,17-10-258,16-5 129,6-13-129,8 1 129,8-6 387,-1 2 129,0-4 129,-2 2 129,-5 4 129,-12 7 129,-2 5-129,-16 7 0,0 0 0,0 0-129,-25 12-129,-5 5 129,-7 5 0,-2-1-129,-3 5 0,1-5 0,2 0 0,11-5 0,5-4-129,23-12-129,-20 11 129,20-11-129,0 0 129,22-2-129,-1-8 258,2-5-129,3 1 258,3-3-129,-3-1 129,-8 1 0,-1 3-129,-17 14 0,0 0-129,0 0 0,0 0 0,-19 5-129,-11 14 129,0 2-129,-7 4 129,1 0 0,1-4 129,5-4 0,7-1 0,23-16 0,-17 16 129,17-16 129,15 0-258,12-5 129,6-6-129,10-7 129,6 3-129,4-6 0,2-2-129,-4 2 258,-1 0-258,-19 5 0,3 2 0,-18 5-258,1-2 258,-17 11-129,0 0 0,0 0 0,-26 6 0,3 6 129,-16 4-129,7-4 129,-8 6 129,10-4-129,-4 0 129,6-6-129,12 1 129,16-9 0,0 0-129,0 0 129,21 16-129,8-16 0,6 0 258,5 0-258,6 0 0,4-3 0,1-4 0,-7 0 0,-5-1-258,-7 1 258,-11 0 0,-21 7-129,10-17 0,-10 17-129,-33-12 0,-4 8 129,-14-1-129,-9 5-258,-7 0 387,-6 0 0,3 2 0,1 3 0,-2 2 129,8-2 0,6 0 0,8-1 129,8-1-129,8 1 0,3-2 129,7 1-129,23-3 0,-23 2 0,23-2 0,0 0-129,0 0 129,19-2 129,6-5-258,5-5 258,7-4-129,-4-2 129,12-3-129,-7-1 129,1-3 0,-11 2-129,-3 0 387,-7 2-258,-8 4 0,1-1-129,-11 18 0,0-23-129,0 23 129,-28-10-129,3 8-129,-1 2 129,-6 0 0,-2 5 0,-1 2 129,1 4 0,-1-1 0,3 1 0,4-2 129,2 1-129,3-3 0,5-2 0,18-5 129,-25 7 0,25-7-129,0 0 258,-16 0-129,16 0 0,-1-21 0,-3 4-129,4-8 129,-2-3-129,1-2 0,1 0 0,-2 0 129,0 6-129,0 3 129,2 21-129,-5-25-129,5 25 129,0 0-129,-27 18 0,8 6 129,-2 8-129,-6 3 129,-3 6 0,4-1-129,-6-1 258,13-8-258,-4-3 258,12-10-129,-5 0 0,16-18-129,0 0 129,-9 17 0,9-17 0,0 0 0,0 0 0,0 0 0,0 0 0,-21 0 0,21 0 0,-26 0-129,8 0 129,-5 0-258,-2 0 129,-5 4 129,6 1 0,-10 5-129,13-1 129,-9 2 0,9-1-129,-2 1 129,23-11-129,-28 16 0,28-16 129,-23 14-129,23-14 0,-14 16 0,14-16-129,-16 17 129,16-17-129,-13 19 129,13-19 129,0 0-129,-21 20 129,21-20 0,0 0 0,0 0 0,-19 9 0,19-9 129,0 0-129,0 0-129,0 0 129,0 0-129,0 0-129,0 0 258,0 0-129,0 0 129,0 0 0,0 0 129,0 0 129,26 0-129,1-7 129,10-1 0,9-2-129,10-2 129,11-6-129,11-3 0,-2 0 0,12-5-129,-5-4 129,0 0 0,0-2 0,-4 1 0,-8-5-129,-7 6 129,-1-3 129,-12 5-258,-3 3 0,-9 4 0,-7 4-258,-9 3 258,-4 3 0,-19 11-129,18-9 129,-18 9 0,0 0 0,0 0 0,0 0 0,8 11 0,-8-11 0,18 32 129,-2-11-129,5 3 258,6 1-129,6 1 0,4 2 0,14-5-129,-3 2 129,5-4-258,-4-2 129,1-3 0,-8-2-129,-5-3 0,-7-6 0,-30-5-129,29 9 129,-29-9 0,0 0 129,0 0-129,-22 0 0,-1-6 0,-12 3 0,-2-4 129,-12 3-129,-3-3 129,-6 2 0,-4 1 129,-1 1-129,3 1 129,-4 0 0,4 2-129,-1 0 0,2 6 0,-3 3 0,4 3-129,9-2 0,-2 3 129,8-3 0,1 1-129,8-2 129,1-1 0,13-2 0,1-3 0,19-3 0,-27 4 0,27-4 0,-15 3 0,15-3-129,0 0-129,-18 7 129,18-7 0,-19 9 0,19-9 0,-29 10 0,10-4 0,-4 3-129,-4-2 258,-1 1-129,-2-1 129,-3 4 0,-3-1 0,1 1 0,-4 0 0,2-1 0,2-1 0,0 1 0,1-3 0,4 0 0,2-3 0,-1 1 0,5 1 0,1-3-129,2 1 0,-1-1 129,1 1-129,2-3 0,1 1 129,2-2-129,16 0 129,-23 0 0,23 0 0,0 0 0,-19 0-258,19 0 258,0 0-129,0 0-129,0 0 0,0 0-129,0 0 129,0 0 0,0 0-129,0 0 129,0 0 0,0 0 129,0 0-129,0 0 258,0 0-129,0 0 129,0 0-129,0 0 129,0 0-129,0 0 0,0 0-258,0 0 258,0 0-129,0 0 129,0 0 129,0 0 0,19-9 129,6 2 129,10 2 129,11-6-129,11 1 0,10-4 258,11 2-258,6-2-129,6-1 0,2 1 129,2 2-129,3 2-129,0-1 0,-2 2-129,-3 2 129,0 2-258,-6 1 258,-5 3-129,1 1 129,-12 0-129,-8 0 129,-4 1 0,-5 6 0,-7-1 0,-2 1-129,-1-2 129,-10 0 0,-3-1 0,0-1 0,-7 1 0,-5-2 0,-18-2 129,23 1-129,-23-1 0,0 0 0,0 0-129,0 0 129,0 0 0,0 0-129,-9 0 129,9 0 0,0 0 0,-20-17 0,20 17 129,-7-20 129,7 20 129,0-29 0,-1 11 258,1-1-129,0-8 0,1-1 0,-1-2-129,2-1 0,-2 1-258,0 3 0,2 1-129,-2 5-129,0 21 0,0-25 0,0 25-129,0 0 0,0 0 0,0 0 0,0 30 129,2-3-258,1 10 129,3 5-258,2 5-129,-1-1-258,8 1-258,-1-5-1032,2-12-1161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1" units="in"/>
          <inkml:channel name="Y" type="integer" max="16519" units="in"/>
          <inkml:channel name="F" type="integer" max="32767" units="dev"/>
        </inkml:traceFormat>
        <inkml:channelProperties>
          <inkml:channelProperty channel="X" name="resolution" value="2540.16211" units="1/in"/>
          <inkml:channelProperty channel="Y" name="resolution" value="2540.21216" units="1/in"/>
          <inkml:channelProperty channel="F" name="resolution" value="0" units="1/dev"/>
        </inkml:channelProperties>
      </inkml:inkSource>
      <inkml:timestamp xml:id="ts0" timeString="2011-08-21T14:12:40.272"/>
    </inkml:context>
    <inkml:brush xml:id="br0">
      <inkml:brushProperty name="width" value="0.26667" units="cm"/>
      <inkml:brushProperty name="height" value="0.53333" units="cm"/>
      <inkml:brushProperty name="color" value="#00FF00"/>
      <inkml:brushProperty name="tip" value="rectangle"/>
      <inkml:brushProperty name="rasterOp" value="maskPen"/>
      <inkml:brushProperty name="fitToCurve" value="1"/>
    </inkml:brush>
  </inkml:definitions>
  <inkml:trace contextRef="#ctx0" brushRef="#br0">-5-1 258,'0'0'903,"0"0"-129,0 0-258,0 0 0,0 0-129,0 0 129,0 9-129,0-9 258,11 14-258,-11-14 258,25 16 129,-25-16-258,31 19-129,-15-8 129,4-1-258,-5 2-129,1-1 0,-16-11 129,27 23-129,-27-23-129,21 24 129,-21-24 0,16 22 0,-16-22-129,16 21 129,-16-21 129,16 22-129,-16-22 0,19 27 0,-19-27 0,23 28 0,-23-28 129,28 30-129,-12-14 0,0-2 0,2 2 0,1-2 0,1 0 0,-1 1-129,0-2 258,1 3-258,-1-1 0,1 1 129,-3-2-129,-1 0 0,0 0 0,-16-14 0,32 25 0,-32-25 0,26 19 0,-26-19 0,25 18 0,-25-18 129,25 19-129,-25-19 0,26 21 0,-26-21 0,28 20 0,-28-20 0,30 24 0,-12-10 0,0 0 0,-1 4 0,5-2 0,-3 1 0,0-1 0,1 2 0,-1-2 0,-1-1 0,0-1 0,-1 0 0,-1 1 0,-2 0 0,2-2 0,-16-13 129,25 28-129,-25-28 0,23 23 0,-23-23 0,21 19 0,-21-19 0,23 16 0,-23-16 0,25 14 0,-25-14 129,26 14-129,-26-14 0,25 10 0,-25-10 0,18 6 129,-18-6 0,0 0 129,0 0-129,0 0 0,0 0 0,-2-9 129,2 9-129,-27-23 129,13 7-129,-5-1-129,-1-3 129,-1-3 0,0 1 0,-2-5 0,0 1 0,-2-2-129,-1-4 129,-2 1 0,-2-1-129,-2-1 258,0-1-129,-1 1 0,-1-1-129,0 3 129,3-1 0,-5-1 0,6 3-129,-1-2 0,-1 2 129,0 2-129,2 2 0,0-1 0,0 5 0,4 1 129,-1 1-129,2 4 0,4 4 129,0 0-129,5 1 0,16 11 129,-25-16-129,25 16 258,-16-12-258,16 12 0,0 0 129,0 0-129,-15-14 0,15 14 0,0 0 0,0 0-129,0 0 129,12 21 0,2-2-258,7 6 258,4 3 0,7 6 0,1 1 0,3 3-129,1-1 129,1 2-129,0-6-129,4 4-387,-7-9-516,8 8-1032,-3-1-2064,-3-11-516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1" units="in"/>
          <inkml:channel name="Y" type="integer" max="16519" units="in"/>
          <inkml:channel name="F" type="integer" max="32767" units="dev"/>
        </inkml:traceFormat>
        <inkml:channelProperties>
          <inkml:channelProperty channel="X" name="resolution" value="2540.16211" units="1/in"/>
          <inkml:channelProperty channel="Y" name="resolution" value="2540.21216" units="1/in"/>
          <inkml:channelProperty channel="F" name="resolution" value="0" units="1/dev"/>
        </inkml:channelProperties>
      </inkml:inkSource>
      <inkml:timestamp xml:id="ts0" timeString="2011-08-21T14:20:18.242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BF7EC000-F831-48EE-A50E-3029536FAB52}" emma:medium="tactile" emma:mode="ink">
          <msink:context xmlns:msink="http://schemas.microsoft.com/ink/2010/main" type="inkDrawing" rotatedBoundingBox="8289,11735 9029,6936 9486,7006 8746,11805" semanticType="callout" shapeName="Other">
            <msink:sourceLink direction="to" ref="{0602C1E0-5710-4AFB-B8F9-5DAA33C6989D}"/>
            <msink:sourceLink direction="to" ref="{3CA3D62D-4509-490C-9ADB-3DD673DC63E9}"/>
            <msink:sourceLink direction="from" ref="{DF8EFE2F-2107-4490-80E8-599763D77A54}"/>
            <msink:sourceLink direction="to" ref="{08CFA4D9-56B6-4902-B7B8-DB2DD5AC4500}"/>
          </msink:context>
        </emma:interpretation>
      </emma:emma>
    </inkml:annotationXML>
    <inkml:trace contextRef="#ctx0" brushRef="#br0">1094-2 1032,'-20'0'1677,"-7"6"-387,27-6-258,-36 22-129,16-6 0,-4 5-258,-5 3 129,3 0-387,-6 5 258,4-3 0,-5 2 129,7 5-387,-4-3 258,6 1-258,4 3-129,-1-2 129,5 3-258,2-3 0,0 3 0,2-5-129,2 5 129,-2-3-129,-2 2 0,2 3 129,0-1-129,-1 5 0,-1 1 0,2 3 0,0-1 0,2 5 0,0-2 0,-2 3 0,2-1 0,0 2 0,0-3 0,-1 3 0,3-3 0,0-1 0,0-2 0,2-3 0,0-1 129,-2-3-129,2 1 0,-2-1 0,0 1 0,0 1 0,0-1 0,0 3 0,2 1 0,0 1-129,0-3 129,4-1 0,0-1 0,0 1 0,2-1 0,0 3 0,0-1 0,0-1 0,0 1 0,0 1 0,0-1 129,0 1-129,0-5 0,0-3 0,0-1 0,0 1 0,-2 1 0,-2-1 0,-1 3 0,-1-3 0,2 7 0,-2-3 0,2 3 0,-2-3 0,0 3 0,6-7 0,-4 2 258,2 3-516,-2-7 258,2 5 0,0-5 0,2 1 0,-2-1 0,0 0 0,0 1-129,0-1 129,2 3 0,-2-3 0,-2 5-129,2-1 129,-2 0 0,0 7 0,-2-4 0,2 1 0,-2 1 0,2 3 0,-2-1 0,0 3-129,2 3 129,-2-1 0,2 3 0,-3 0 0,3 1 0,-4-3 0,2 2 0,-2-3 0,0-3 0,-4 3 0,2-3 0,-2 2 0,-2-1-129,2 1 129,2-3-129,-2 1 0,5-5 129,-1-1-258,4-5 0,-2-5 129,6-9-129,-4-2-258,4-18 258,0 25-387,0-25 0,0 0 0,0 0-258,0 20 129,0-20-258,0 0 258,0 0 129,0 0 0,6-10 387,-6 10 0,8-41 0,-2 13 129,0-7 0,3-1 129,1-1-129,-2 7 129,-2 2 0,2 7 0,-8 21 0,0 0 0,0 0 129,0 25 129,-10 9 0,-4 7 129,-5 9 129,1-1 0,0 2 129,4-3-129,-2-7 0,6-5-129,0-9-258,6-5 0,4-22-258,0 22 0,0-22-387,0 0-258,18-6 0,-18 6-129,20-30-129,-12 11-129,0-1-129,-2 2 388</inkml:trace>
  </inkml:traceGroup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1" units="in"/>
          <inkml:channel name="Y" type="integer" max="16519" units="in"/>
          <inkml:channel name="F" type="integer" max="32767" units="dev"/>
        </inkml:traceFormat>
        <inkml:channelProperties>
          <inkml:channelProperty channel="X" name="resolution" value="2540.16211" units="1/in"/>
          <inkml:channelProperty channel="Y" name="resolution" value="2540.21216" units="1/in"/>
          <inkml:channelProperty channel="F" name="resolution" value="0" units="1/dev"/>
        </inkml:channelProperties>
      </inkml:inkSource>
      <inkml:timestamp xml:id="ts0" timeString="2011-08-21T14:20:20.161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D05058A3-84F1-4259-B897-5EB9C860A617}" emma:medium="tactile" emma:mode="ink">
          <msink:context xmlns:msink="http://schemas.microsoft.com/ink/2010/main" type="inkDrawing" rotatedBoundingBox="8544,11598 8944,7340 9209,7364 8809,11623" semanticType="callout" shapeName="Other">
            <msink:sourceLink direction="to" ref="{0602C1E0-5710-4AFB-B8F9-5DAA33C6989D}"/>
            <msink:sourceLink direction="to" ref="{3CA3D62D-4509-490C-9ADB-3DD673DC63E9}"/>
            <msink:sourceLink direction="from" ref="{DF8EFE2F-2107-4490-80E8-599763D77A54}"/>
            <msink:sourceLink direction="to" ref="{08CFA4D9-56B6-4902-B7B8-DB2DD5AC4500}"/>
          </msink:context>
        </emma:interpretation>
      </emma:emma>
    </inkml:annotationXML>
    <inkml:trace contextRef="#ctx0" brushRef="#br0">581 0 2193,'-34'79'1935,"14"-34"-387,4-2 129,-4 9-516,4-1-129,-5 6 129,5-1-387,-4 5 0,4 2 0,-2 4-258,4-4 129,-4 5-258,3-3 129,1 4-129,2-6 0,-2 6-129,4-4 129,-6-1-129,4-3 0,-2 0 0,0-2-129,-1-3 129,3-1-129,-2 0 0,4-1 129,2 1 0,4 2-129,-2 2 0,4 1 0,0 3 0,-2 0 0,-2 6 0,2-2 0,-6 4 0,0 0 0,-2-1 0,2 1 0,1 2-129,5 2 129,0 0-129,4-2 129,0 0-129,0 0 0,2 4 129,2 0-129,-2 6 129,0 4-129,-2 4 129,0 6-129,-2 5 129,0 3 0,-2 0-129,0 5 0,2-5 0,0-8 0,0-10 0,0-6 0,0-14 0,2-10 0,0-10 129,0-15-129,-2-10 0,2-22 0,0 0-129,0 0 129,0 0-129,-8-16 0,8-12 0,-4-3 0,4-7-129,0-5 129,0-7 0,0-1 0,0 0 0,6-1 0,2 1 0,-2 9 129,2 1-129,-2 7 0,0 11 0,-6 23 0,0 0 129,0 0 0,-2 15 0,-8 21 0,-2 15 0,0 1 0,-2 9 129,0 0-129,2-6 0,4-7 129,0-9-129,6-13 0,2-26 129,0 0-129,0 0 0,0 0 0,0-26 0,2 1 0,4 1 0,-4 0 0,0 3 0,-2 21-129,0 0 129,0 0 0,-4 11 0,-2 9-129,4 2-258,-6 4-1032,8-26-2709,-2 29-387,2-29-387</inkml:trace>
  </inkml:traceGroup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1" units="in"/>
          <inkml:channel name="Y" type="integer" max="16519" units="in"/>
          <inkml:channel name="F" type="integer" max="32767" units="dev"/>
        </inkml:traceFormat>
        <inkml:channelProperties>
          <inkml:channelProperty channel="X" name="resolution" value="2540.16211" units="1/in"/>
          <inkml:channelProperty channel="Y" name="resolution" value="2540.21216" units="1/in"/>
          <inkml:channelProperty channel="F" name="resolution" value="0" units="1/dev"/>
        </inkml:channelProperties>
      </inkml:inkSource>
      <inkml:timestamp xml:id="ts0" timeString="2011-08-21T14:20:28.725"/>
    </inkml:context>
    <inkml:brush xml:id="br0">
      <inkml:brushProperty name="width" value="0.06667" units="cm"/>
      <inkml:brushProperty name="height" value="0.06667" units="cm"/>
      <inkml:brushProperty name="fitToCurve" value="1"/>
    </inkml:brush>
    <inkml:brush xml:id="br1">
      <inkml:brushProperty name="width" value="0.06667" units="cm"/>
      <inkml:brushProperty name="height" value="0.0666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34505540-0A49-4140-B888-FFFF3B640B98}" emma:medium="tactile" emma:mode="ink">
          <msink:context xmlns:msink="http://schemas.microsoft.com/ink/2010/main" type="writingRegion" rotatedBoundingBox="10242,6942 7805,12092 6096,11283 8533,6133"/>
        </emma:interpretation>
      </emma:emma>
    </inkml:annotationXML>
    <inkml:traceGroup>
      <inkml:annotationXML>
        <emma:emma xmlns:emma="http://www.w3.org/2003/04/emma" version="1.0">
          <emma:interpretation id="{505BB2E4-3F6E-42CC-9077-962C7A5165F8}" emma:medium="tactile" emma:mode="ink">
            <msink:context xmlns:msink="http://schemas.microsoft.com/ink/2010/main" type="paragraph" rotatedBoundingBox="10242,6942 7805,12092 6096,11283 8533,613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7AADAB5-755D-4598-879E-0D8EFED753F0}" emma:medium="tactile" emma:mode="ink">
              <msink:context xmlns:msink="http://schemas.microsoft.com/ink/2010/main" type="line" rotatedBoundingBox="10242,6942 7805,12092 6096,11283 8533,6133"/>
            </emma:interpretation>
          </emma:emma>
        </inkml:annotationXML>
        <inkml:traceGroup>
          <inkml:annotationXML>
            <emma:emma xmlns:emma="http://www.w3.org/2003/04/emma" version="1.0">
              <emma:interpretation id="{B2BE6FF3-50EB-4EB0-B24C-54D62E4416DD}" emma:medium="tactile" emma:mode="ink">
                <msink:context xmlns:msink="http://schemas.microsoft.com/ink/2010/main" type="inkWord" rotatedBoundingBox="6096,11283 8533,6133 10242,6942 7805,12092"/>
              </emma:interpretation>
              <emma:one-of disjunction-type="recognition" id="oneOf0">
                <emma:interpretation id="interp0" emma:lang="en-US" emma:confidence="0.5">
                  <emma:literal>par-pp.-podia/</emma:literal>
                </emma:interpretation>
                <emma:interpretation id="interp1" emma:lang="en-US" emma:confidence="0">
                  <emma:literal>par-pp.-ptisan/</emma:literal>
                </emma:interpretation>
                <emma:interpretation id="interp2" emma:lang="en-US" emma:confidence="0">
                  <emma:literal>par-app.-ptisan/</emma:literal>
                </emma:interpretation>
                <emma:interpretation id="interp3" emma:lang="en-US" emma:confidence="0">
                  <emma:literal>par-pp.-piste/</emma:literal>
                </emma:interpretation>
                <emma:interpretation id="interp4" emma:lang="en-US" emma:confidence="0">
                  <emma:literal>par-pp.-pistil/</emma:literal>
                </emma:interpretation>
              </emma:one-of>
            </emma:emma>
          </inkml:annotationXML>
          <inkml:trace contextRef="#ctx0" brushRef="#br0">3442 1931 645,'0'-23'1032,"0"23"-258,0 0 0,0-18-387,0 18 129,0 0-387,0 0 258,0 0-258,0 0-129,-14-18 129,14 18-129,0 0 0,0 0 0,0 0 0,0 0 129,0 0-129,-18 10 129,18-10-129,0 34 387,0-7-258,0 13 129,-2 15 129,0 10 129,-4 18-129,0 10-129,-4 10 0,-2 7 258,-3 5-258,-1-5 129,-2-9-129,2-14-129,0-14 129,4-16 0,2-15-129,4-18 0,6-24-129,0 0 0,0 0-129,0 0 129,0-22-129,4 0-129,0-11 258,0-1-129,0-8 129,0-5-129,-2-4 129,0-3 0,0-7 0,-2 0 0,2-4 0,-2 0 0,0 3 129,0-1 0,0 4-129,2 2 258,-2 5-129,0 3 0,0 4 0,0 3 0,0 5-129,-4 5 0,2 4 0,0 5 0,2 23 0,-2-26-129,2 26 129,0 0 0,0 0 0,0 0 0,0 0 129,0 0 0,0 0 129,0 0-129,0 26 129,0 3 0,0 9 129,6 11 129,-2 12 0,2 12 0,-4 14 258,4 8-258,-6 20 129,2 3-258,-2 5 0,0-3 129,0-3-258,0-9 0,0-7-129,-2-18 0,0-14 0,2-14-129,0-11 0,0-7 0,0-9 0,0-8 0,0-20 0,0 27 0,0-27 0,0 0 0,0 0 0,0 0 0,0 18-129,0-18 0,0 0-258,0 0-516,0 0-387,0 0-1290,0 0-1806,0 0-516</inkml:trace>
          <inkml:trace contextRef="#ctx0" brushRef="#br1" timeOffset="-770110.9526">4098 1185 129,'-55'25'1290,"18"-6"0,-7 0 129,-4 8-258,-5-5 258,-3 8-387,-6-5-258,4 1 0,-6-1 0,6-1 0,-2-1-387,3-2 129,4-1-129,4-3 0,1-6 258,10 1-258,0-7 258,10 2-258,4-7 258,24 0-258,-30 0 0,30 0 129,0 0-258,0 0-129,0 0 0,0 0-129,0 0 0,8-10 0,10 8 0,1 0 0,3 2 0,4 0 0,1 0 0,3 2 0,0 3 0,0 2 0,-6-1 129,-1-1-129,-3-2 129,-4 3 0,-16-6 0,17 5 129,-17-5 0,0 0-129,0 0 258,-10 0-258,-10 0 0,-1 0 0,-5 0-129,-6 0 0,-2 0 0,1 0 0,1 0 0,4 0 0,6 2 0,3-2-129,19 0 129,-18 3 0,18-3 0,0 0 0,11 11 129,10-6-129,4 2 129,8 4 0,6-1 0,5 6 0,6-2 0,3 2-129,-2 1 129,2 1-129,2 1 0,-2-1 129,-4-2-129,-3-2 0,-4-2 0,-6 0 0,-8-3 0,-5-4 0,-23-5 0,21 8 0,-21-8 0,0 0 0,-14 0 0,-9 0-129,-9-2 129,-8-5-129,-8-2 129,-5-2-129,-4-1 129,1 0-129,-2-4 0,3 2 129,7 2-129,1 1 129,8 1 0,5 3-129,10 1 129,2 3-129,22 3 129,-24-4-129,24 4 129,0 0 0,0 0 0,0 0 0,21 0 0,2 4 0,3 3 129,8 2-129,6 1 0,5 2 0,2 2 0,-1 1 0,4-3 0,-6-2 0,-6-1 0,-4-2 129,-9-3-129,-6-3 129,-19-1 0,16 0-129,-16 0 0,-9-10 0,-10-1 0,-6 1 0,-10-6-129,-8 0 0,-6 0 0,-9 2 0,-4 0 129,-3 5-129,1 4 129,-1 2 0,7 3 0,6 0-129,8 0 129,11 0 0,8 1 0,9 3 0,16-4 129,0 0-129,0 0 129,12 0 0,10 0 0,2-7 0,3-4-129,3-4 129,3-3 0,-1-1-129,-4-4 129,1 2-129,-8 0 129,0 3-129,-7 2 0,-14 16 0,20-21 0,-20 21 0,0 0-129,0 0 129,-11-9-129,-5 9 0,-3 0 0,-4 2 129,1 0 0,1 1-129,4 1 129,17-4 0,-27 5 0,27-5 129,0 0-129,0 0 0,2-12 0,-2 12 0,28-26 129,-12 11-129,2 1 0,-1 0 129,-17 14-129,27-19 129,-27 19-129,0 0 0,0 0 0,0 0 0,-25 7 0,-3 5 0,-6 4 0,-6 3 0,-8 1-129,-1 1 258,1-2-129,2-3 129,7-2-129,6-2 0,8-1 0,6 0 0,19-11-129,0 0 129,-4 19 0,4-19 0,21 10 0,0-4 129,2-1-129,2-2 0,-2 3 0,0 1 0,-2 2 0,-3 1 0,-2 9 0,-2 8 0,-5 8 0,1 7 0,-3 9 0,0 4 129,-3 3-258,-1 5 258,-1-3-129,-2-2 0,0-1 129,0-6-258,-3-7 258,-1-7-129,-1-7 0,1-5 0,1-9 0,3-16 0,0 0 0,0 0 129,0-9-129,0-18 129,5-6-258,2-9 258,0-6-258,0-4 258,2-1-258,-2 9 258,-2 5-258,1 10 129,-1 9-129,-5 20 129,0 0 0,14 11 0,-10 22 0,1 9 0,-3 16 0,-2 9 0,0 5 0,0 2 0,-2-2 129,-2-5-258,-3-11 129,2-7 0,2-17 0,1-9 0,2-23 0,0 0 0,0 0 129,0 0-129,7-35 0,0-1 129,2-13-129,0-9 129,-1-9-129,5-1 0,1-1 0,-2 3 0,2 4 0,2 9 0,-3 15 0,-1 8 0,0 14 0,-12 16 0,16 5 0,-7 25 0,-7 19 129,0 15-129,-2 13 0,0 14 0,0 11 129,0 2-129,-4 0 0,-3-8-129,3-11 129,1-15 129,1-12-129,0-16 0,2-14 0,-1-10 129,1-18-129,0 0 0,0-14 0,0-14 0,1-13 129,1-10-258,0-14 258,-2-7-258,0-7 129,0-2 0,0 6 0,-2 6 0,0 13 0,1 14 129,-1 19-129,2 23 0,0 0 0,-5 51 0,-4 10-129,-2 15 129,1 17-129,-1 14 129,-1 4 0,3-4 0,-4-7 0,6-12 0,2-14 0,0-14 0,3-18-258,-2-16 0,4-1-387,0-25-903,0 17-1419,0-17-1677,0 0-645,0 0 388</inkml:trace>
          <inkml:trace contextRef="#ctx0" brushRef="#br1" timeOffset="-777708.166">3443 2499 129,'10'157'774,"-4"-90"129,-1-16 387,0-9 0,-3-18 129,2-8 0,-4-16-258,0-10-258,-2-19-258,-2-6-258,-1-12 0,-2-8-645,0-8 129,-2-5-129,4-3 129,-2 3 0,0 6 129,1 10 0,1 8 0,3 10 129,1 11 129,1 23 258,0 9 0,0 30 0,3 14-129,4 15 0,-3 13 129,1 14 0,-3 5 0,1 4-129,-3-16-129,4-8 258,-4-16-258,3-13 129,-3-16 0,4-11 129,-4-24-258,0 0 0,7-30-129,-4-6 129,-3-19-129,2-10 0,-2-16-129,0-8 0,0-10 0,0-1 0,0 5 0,6 9 0,-1 12-129,0 13 258,6 13-258,-1 17 258,-10 31-258,23-7 258,-12 26 0,-2 25-258,-4 14 258,-3 16-129,-2 15 129,0 8-129,-9 5 258,-3-4-258,-3-13 0,3-12 0,0-15 129,1-14-129,2-17 129,9-27 0,0 0-129,-9-14 0,9-23 129,0-14-129,2-12 0,4-13-129,2-8 129,5-11 129,3 2-258,0 3 258,1 9-258,-1 11 129,0 15 0,-5 11 0,-1 18 0,-10 26 0,0 0 0,7 39 0,-7 19 129,-9 19-129,-3 21 0,0 18 0,-4 11 0,0 3 0,-2-5 129,4-13-129,0-19 0,3-15 129,3-24-129,2-17 129,3-19 0,3-18-129,0 0 0,-4-23 0,4-7-129,0-12 129,0-9 0,0-11-129,0-8 129,2-7-129,0-6 129,-1-5-129,1 2 0,-2-5 129,2 3-129,-2 2 0,0 5 129,0 5-129,0 10-129,0 1 258,0 7-129,0 8 129,0 6 0,0 2-129,0 4 129,0-1 0,0 2 0,0 2 0,0 1 0,2 1 0,1 0 0,-1 5 0,2 1 0,-3 6 0,1 5 129,-2 16-129,0-21 0,0 21 0,0 0 0,0 0 0,0 0 0,0 0 0,0 9 129,0 12-129,0 16 0,0 16 258,0 17-258,0 16 129,0 21 0,0 15 0,-7 13-129,-2 5 129,-5-1-129,-2-3 0,-3-13 129,-1-13-129,-1-20 129,2-16 0,1-22 0,4-11 0,2-17 0,12-24 0,-23 18-129,23-18 129,-16-12 0,9-15-129,3-17 0,-1-10 0,3-15 0,0-15 0,2-11 0,0-12-129,0-2 129,0 5 129,0 8-258,0 8 258,0 14-258,0 14 129,0 16 0,0 15 0,0 11-129,0 18 129,0 0-129,0 19 129,0 25 0,0 19-129,0 20 258,0 19-129,0 26 0,0 16 129,0 15 0,0 4-129,0-10 129,2-9 0,0-18 0,1-17 0,1-26 0,3-21 0,-5-22-129,1-15 0,-3-25 0,7 17 0,-7-17-129,0 0 0,4-14-258,-4-12-387,0-2-774,0-23-1032,0-7-1806,0-9-903,0-19 387</inkml:trace>
          <inkml:trace contextRef="#ctx0" brushRef="#br1" timeOffset="-767209.3475">3289 2570 2709,'-1'14'387,"-14"24"0,15-4 129,-1 10-129,-3 8 516,-5 12 258,4 9 129,-13 1 129,8 11 129,-8-3-258,8 4 0,-10-8-258,11 3-129,-5-18-387,9-5 0,0-13-129,1-8-258,1-12 0,3-9 0,0-16-129,0 0 0,0 0 129,-4-9-129,4-10-129,0-11 129,0-2 0,0-3-129,2 3 129,1 1-129,1 8 129,-1 4 0,-3 19 129,0 0-129,0 24 129,0 17 0,-8 6-129,-3 15 129,-7 4-129,4 8 129,-5-4-129,1-8 0,2-6 0,4-12 129,3-12-129,2-9 129,7-23 0,-7 19 0,7-19 0,0 0 0,0-16 129,0-3-258,0-6 129,2-5-129,3-7 0,4-1 0,0-6 0,1-4 0,3-1 0,1 0 0,2-4 0,-2-5 0,2-3 0,-1-1 0,-2-1 0,-3-4 0,-1-3 0,-2-7 0,0-1 0,0-1 0,2-5 129,-3-1-129,2-1 0,1 6 0,2 4 129,-1 9-129,-1 9 0,0 11 0,-4 13 129,1 8-129,-6 26 0,3-26 0,-3 26 0,0 0-129,0 0 129,0 0 0,0 28 0,2 12 0,0 16 0,5 13 0,-2 14 0,4 10 129,-2-5-258,2-6 258,-2-13-129,0-15 0,-4-20 129,3-17 0,-6-17-129,0-23 129,-2-14 0,-5-8 0,-2-12-129,-3-8 0,1-5 0,-3-4 0,7 0 0,-4 2 0,6 2 0,-2 10 0,5 11-129,2 5 258,0 11-258,0 5 129,4 8-129,-4 20 129,0 0-129,26 2 129,-15 32-258,-1 13-258,5 29-645,-10 3-1677,4 17-1677,3 17-516,-7-6 130</inkml:trace>
          <inkml:trace contextRef="#ctx0" brushRef="#br0" timeOffset="-2776.8049">3283 1732 1419,'-18'-12'1677,"18"12"0,-18-12-129,18 12-258,0 0 0,-23-8-387,23 8-258,0 0-129,0 0-129,0 0 0,-18-4-258,18 4 129,0 0 0,0 0 129,0 0 0,20 4 387,7 0-258,1 6 258,14-4 0,5 8-129,19-6-129,5 8 129,11-3 0,3 3-258,6-4-129,0 0 0,-3-2-129,-5 0 0,-10 3 0,-11-5-258,-11 2 0,-11-2 0,-16 0 0,-24-8 0,18 22-129,-18-22 129,-10 18 0,-8-9 0,-8-3-129,-5-4 129,-3 0 0,-2-2 0,-6 0 0,5 0-129,-5 0-129,0-6 0,-1 6-129,1-6 0,-9 6 129,3-7-129,-4 7 129,-3-2-129,-5 2 129,1 0 129,-3 0 129,-1 0 0,7 0 129,1 0-129,7 0 387,8 0 0,5 0 0,7 0 258,10-6-258,18 6 0,0 0-129,0 0 0,-6-22-129,6 22 258,20-8-258,0 6 0,4 2 0,5 0 129,5 6 0,0 6-129,9 2 258,3 7-129,6-3 129,13 2 258,5 2-258,5-1 129,4-1-258,-5 0 258,3-2-258,-6-1 129,-7-3 129,-18 2-387,-1-8 258,-15 4-258,-4-4 258,-26-8-129,28 17 0,-28-17 0,0 0-129,0 0-129,0 0-258,25 12-774,-25-12-2451,0 0-903,0 0-387,0 0 259</inkml:trace>
          <inkml:trace contextRef="#ctx0" brushRef="#br1" timeOffset="-773917.3593">4043 1076 903,'-37'5'2064,"16"4"-387,-7 5-258,-2 9-129,-7 0-258,-6 8-129,-8 1-129,0 5-129,-9-4-129,1 6 0,-2-6-129,1-1-129,1-6 129,6-1 0,11-9-129,5-2-129,12-9 129,8-3-129,17-2 0,0-16 0,10-3 0,17-6 0,6-1-129,10-6 0,6 1 129,8-6-129,1 0 129,4 0 0,-2 2-129,-2 3 258,-2 2-129,-4 4 0,-10 5-129,-7 7 258,-8 5-129,-11 4 0,-16 5 0,0 0 0,-11 8 0,-15 6-129,-13 8 387,-9 2-387,-7 2 129,-6 6-129,-7 0 129,3 1-129,2-1 129,-1 1 0,9-10-129,8 0 0,11-7 0,6-2 0,11-5 0,19-9 0,0 0 0,0 0 129,10 0-129,21-13 0,4-3 129,9-3-129,4-2 0,6-7 0,1 3 0,-4-3 0,-5 2 0,-3 3 129,-10 4-129,-5 3 129,-12 5-129,-16 11 0,0 0 0,0 0 0,-17 18 0,-17 3 0,-8 0 0,-6 5-129,-1 1 129,-3-1 0,-1-5-129,4-2-129,8 1-129,1-8-516,15 2-387,-5-9-1290,7-3-1935,23-2-258</inkml:trace>
          <inkml:trace contextRef="#ctx0" brushRef="#br1" timeOffset="-832401.862">4175 1136 1548,'-3'-9'1677,"-11"-12"-516,14 21-258,-23-25-129,7 11-129,-3-2-129,-3 2-129,-2 2 0,-3 0 0,-1-1-129,1 5 258,1-3-258,3 6 129,4 0-129,3 1-258,16 4 0,-16-2 0,16 2 129,0 0 0,7 9 258,12 3 0,3-1-129,9 5 258,3-2 0,6 3 0,3 3-258,1-1-129,0-1 0,-2-3-129,-3-2 0,-3-1 0,-6-3 0,-7-2 129,-8-5 129,-15-2 0,0 0 0,0 0 0,0-13-129,0 13 387,-37-21-387,7 11 0,-9-3-129,-3 1 129,-2-2-258,-5 3 258,-1 1-129,1 1 0,1-1 0,4 3 0,5-2 129,7 3-129,6 1 0,5 2 0,21 3-129,-22 0 129,22 0-129,0 0 129,11 7 0,8 0 0,10 3 129,8 3-129,3-1 129,10 0 0,1 4 0,2-4-258,0 1 258,0-5-258,-2 3 129,-7-2-129,-1 0 129,-6-2-129,-9-4 129,-5 1 0,-6-1 129,-17-3-129,0 0 129,0 0-129,-14 14 0,-14-7 129,-9-5-129,-9 0 0,-5-2 0,-7 0 129,-8 0-129,1-6 0,-4-6 129,0-2 129,1-2-129,4 2 129,2-2-129,9 4 129,7-4-129,8 7 0,8 2-129,7 0 0,23 7-129,-22-5 0,22 5 0,0 0 0,0 0 129,23 0-129,2 0 129,5 5 0,9 1 129,5 1 0,9 0 0,5 3-129,4 4 0,3 0 0,-1 2 129,-1 2-258,-3-2 129,-3-1-129,-9-1 129,-6 2 0,-8-9 129,-6 4-129,-11-6 129,-17-5-129,20 5 129,-20-5-129,0 0 129,-16 0-129,-3-1 0,-6-8 0,-5-2 0,-7-3 0,-6-3 0,-6-3 129,-4 1-129,-2-2 129,2 0-129,-3 5 129,6-2-258,4 6 258,9 3-258,7 2 129,11 4-129,3 1 0,16 2 0,0 0 0,0 0 129,16 18-129,9-3 129,5 3-129,9 5 129,6 3 0,7-1 0,1 1-129,1-3 129,-2 0-129,-3-7 0,-3 0 129,-7-6 0,-9-5 0,-6-1 0,-6-1 0,-18-3-129,18 2 0,-18-2-258,0 0 129,0 0-129,-21 0 129,3-3-258,-7-6 258,0 2 0,-1-7 258,1 1 0,1-4 0,4 1 129,6-3-129,5-4 0,7-2 129,2-1-258,9 0 258,7-4-258,5 0 129,6-2 0,3 1 0,0 1-129,2 0 129,-1 2 0,-2 5 0,-5 2 129,-4 3-129,-8 2 0,-12 16 129,2-17-129,-2 17 0,-30 0 0,0 0 0,-13 7 0,-2 3 0,-8 6-129,-4 0 129,-1 2 0,1-1 129,4-1-258,4 0 129,8-4 129,8-1-129,10-4 0,7-4 129,16-3 0,0 0 0,0 0 258,28-9-258,0-1 129,10-2-129,0-3 0,5 3 0,-1-2 0,-3 2-129,-5 1 0,-3 4 0,-8 0 129,-5 2 129,-18 5-129,18-5 0,-18 5-129,0 0 129,-16 0-129,-6 8 0,-6 7 0,-5 0 0,-6 3-129,0 1 129,-3 2 0,5-1 129,3-6-129,8-2 0,4-3 129,22-9-129,-19 7 129,19-7 0,9-4 0,12-6-129,11-4 129,7-2-129,5-2 129,2 1-129,5-1 0,0 1 0,-7 1 0,-2 3 0,-8 5 0,-6 1 0,-7 5 0,-5 2 0,-16 0 0,0 0 0,4 25 0,-11-4 0,-14 5 0,-4 6 129,-5 1-129,-2 2 0,0 2 0,2-4-129,9-3 129,5-7 0,11-2 0,5-21 0,9 23 129,14-21-129,10-6 258,8-6 129,7-10-387,6 3 258,-1-8-129,2 4 0,-6-2-129,-4 6 129,-10 3-258,-7 3 129,-10 8 0,-18 3-129,0 0 0,1 12 0,-9 11 0,-17 5-258,-5 4 258,-4 1 0,-1 2 0,2-2 0,1-4 129,7-3-129,7-9 129,18-17 129,0 22 0,15-19 0,13-3 0,11 0 0,7-7-129,8-2 129,3-5 129,3 0-258,-4-2 0,-6 4 0,-8 2 0,-7 2 0,-10 1 0,-25 7-258,19-5 129,-19 5 0,-12 0 0,-11 0 0,-5 7 0,-2 0 0,-2 2 0,2-2 0,4 0 0,3 0 129,23-7-258,-25 9 129,25-9-516,0 0-516,0 0-774,0 0-1935,14 9-903,-14-9 517</inkml:trace>
          <inkml:trace contextRef="#ctx0" brushRef="#br1" timeOffset="-836286.2689">4698-801 1161,'-37'41'1419,"18"-20"0,3 2-387,-2 3-129,4 7 0,-4 11-258,2 11 0,-1 8-387,-5 9 0,1 9 0,-3 10 0,-6 2-129,-2 8 129,-2-5 129,-1 8-129,0 1 0,3 2 129,-3-1-129,6-4 0,6-5 129,4-10-258,3-13-129,4-11 129,5-17-129,3-12 0,1-13 129,3-21-129,0 0 0,0 0 0,0 0-129,-2-11 0,0-12 0,2-10-129,0-8 0,0-11 0,0-10 0,5-15-258,2-9 258,4-9-129,1-5 129,-1-6 0,3 4 129,2 6-258,-2 8 258,-2 12 0,3 17 258,-5 11-258,-1 15 129,-2 12-129,-7 21 258,0 0-129,0 0 129,11 19-129,-11 16 129,0 14 0,0 11 129,0 14-129,0 12 0,0 12 129,-2 8-258,2 6 387,-2-3-258,2-9 129,0-8-258,0-15 129,0-17-129,4-15 0,-3-18 129,-1-27-129,0 0 0,0 0 258,6-25-129,-5-12 0,-1-14-129,4-14 0,-2-12 0,0-13 0,1-10-129,-1-9 129,1-3 129,-1 1-258,0 7 258,0 11-129,-1 14 129,1 12-129,0 18 129,0 19 0,-2 30 0,0 0 129,0 0-129,1 44 0,-1 9 0,0 17 0,-3 15 0,-1 15 258,-4 12-258,2 8 258,-4 1-129,4 6 387,-2-15-258,2-3 258,1-19-387,3-13 129,0-16-258,2-17 0,0-14 0,0-12 129,0-18-129,0 0-129,0 0 0,0-28 129,0-11-129,0-8 0,0-10 0,0-8-129,2 0 0,2 2 129,1 7 0,-1 10-258,1 15 258,-5 31 258,0 0-258,5 15 129,-5 26-129,0 8 0,-2 5 0,-1 3 129,1-3-129,-3-6-129,1-13 0,3-11-129,1-24 258,-2 16-129,2-16 0,0-12 129,0-11-129,0-3 129,0-8 0,0-1 0,0 2 0,2 3 0,-2 7 0,0 23 129,0 0-129,0 0 0,-8 37 129,3 3-129,-2 6 0,0 3-258,3 6 129,-3-11-387,7-6-129,-1-15-129,1-5-516,0-18-516,0 0-1290,28-11-1161</inkml:trace>
          <inkml:trace contextRef="#ctx0" brushRef="#br1" timeOffset="-780921.7716">3837 1775 774,'-38'-29'1032,"38"29"258,-19-25-258,19 25 129,0-19 0,0 19 0,23-9-129,5 9-129,6-4 0,10 4 0,4 0 0,12 0 0,-2 0-129,9 4-258,-2-4-129,2 2 129,-8-2-387,-5 0 129,-10 0 0,-8 0 0,-12-6 129,-6-1-129,-18 7 0,0-21-129,-18 5 129,-8 1-129,-9-7 0,-6 1-129,-7-3 0,-3 1 129,-5-3-129,-3 3 0,-2-2 129,1 2-129,1 2 129,3 2-129,3 1 0,5 2 0,8 4 0,4 3 0,10 2-129,5 2 129,21 5-129,-21 0 129,21 0 0,0 18 0,7-1 0,14 6 0,4 5 129,6 6 0,8 2 129,5 1-129,2 0 0,4-2 0,-3-1-129,-6-4 129,-4-6-129,-5-6 0,-11-6 129,-5-1 0,-16-11-129,0 0 0,-9 10 129,-14-10-129,-12 0 129,-9-5-129,-8-6 129,-8-3-129,-7-3 0,-2-3 0,1-2 0,0-1 129,5 2-129,10 0 0,4 5 0,11 2 0,10 5-129,9 5 129,19 4 0,0 0-129,0 0 258,2 23-129,21-5 129,12 5 0,11 3 0,8 4 129,14 2-129,6 1 0,5-3 0,2 1 0,2-2 0,-3-3 0,-11-5-129,-8-3 129,-13-4-129,-9-4 129,-13-5 0,-26-5-129,16 0 129,-16 0-129,-21-17 129,-9-1-129,-12-5 0,-8-3 0,-13-6 0,-3-1-129,-6 0 258,-2-1-258,1 3 258,8 1-258,5 7 258,11 4-258,10 3 129,9 5 0,9 4 0,21 7-129,0 0 129,0 0 0,1 11 0,26 6 0,10 3 0,5 3 129,15 5-129,5 2 129,5-1-129,3 1 0,-1-3 258,-5-5-258,-8 0 0,-6-5 0,-13-5 0,-9-1 0,-10-8 129,-18-3-129,0 0 0,-15-1 0,-18-8 0,-13-5 0,-10-2 0,-17-7 0,-8 0 0,-7-3 0,-4-2 0,2-2 0,3 0 0,11 2 0,8 3 0,13 4 0,14 6 0,13 2 0,12 6 0,16 7 0,0 0-129,25-2 129,14 2 0,12 7 0,12 8 0,12 0 0,9 5 0,8 3 0,3-1 0,-1 3 0,-4-2 0,-9-4 0,-10-5 0,-11-5 129,-16-2-129,-9-7 0,-15 0 129,-20 0-129,7-25 0,-12 6 0,-22-6 0,-8-1 0,-13-6-129,-12-1 129,-3 1 0,-8 1-129,-5 1 129,2 4 0,3 5 129,9 1-129,11 8 0,12 1 0,6 4 0,12 2-129,21 5 129,0 0 0,0 0 0,30 0 0,10 7 0,13 9 0,13 3 0,8 6 0,7 3 0,5 2 129,-3-2-129,-1-2 0,-10-5 0,-12-5 129,-14-5-129,-11-6 129,-14-5 0,-21 0-129,2-18 129,-16 1-129,-20-4 0,-8-4-129,-7 1 129,-10-5-129,-2 3 0,-3 0 129,2 1 0,2 4 0,7 0 0,4 3 0,10 4 0,7 4 0,9 1-129,23 9 129,-17 0-129,17 0 129,14 16 0,11 3-258,8 6 258,9 5 0,8 1 0,5 1 0,-1-2 0,1-4 0,-4-5 0,-5-3 0,-9-8 258,-7-3-258,-9-3 0,-21-4 129,0 0-129,0 0 0,0 0 0,-28-12 0,-7 1-129,-9-3 129,-7 0 0,-8-4-258,5 4 258,1 0 0,8 5 0,7 2-129,13 7 129,9 9-258,16 18-129,5-3-516,31 20-1806,4 0-2193,8-5-129,5-1-387</inkml:trace>
          <inkml:trace contextRef="#ctx0" brushRef="#br1" timeOffset="-811700.6257">3660 1357 129,'88'23'1290,"-45"-14"-258,1 0 387,-4-1-387,-4-2 0,-1-1 0,-7-2 0,-3 1-516,-9-4 258,0 2 129,-16-2-258,0 0-129,0 0 129,0 0-258,-9-11 129,-9 6-129,-6-6-129,-5 3 129,-4-3-258,-3 2 129,-1-1 0,2 1-129,-2 0 258,5 0-258,2 2 129,4 0-129,6 0 129,4 4 0,16 3-129,-19-7 258,19 7-129,0 0 0,11-6 0,10 6-129,5 0 0,10 2 0,6 5 0,9 2 0,4 3 0,3 1 129,-3 1-258,0 1 0,-2 0 129,-8-1-129,-4-4 0,-7 1 0,-10-3 129,-4-1-129,-20-7 129,21 9 0,-21-9 0,0 0 0,-9 4 0,-10-4 0,-8 0 0,-6 0 0,-8-6-129,-8-2 0,-3-3 129,-2 1-129,1-4 129,0-2-129,5-2 129,2 1 0,6-3-129,4 3 129,6 1 0,7 2 0,4 2-129,19 12 0,-25-20 0,25 20 129,0 0-129,0 0-129,9-14 129,10 14 0,6 2 0,9 8-129,8 4 129,9 4 0,7 5 0,4 2 0,2 3 0,1-2 0,0 2 0,-5-3 0,-5-2 0,-5-6 0,-10-3 0,-10-5 129,-5-2-129,-25-7 129,19 4 0,-19-4-129,-14-2 0,-9-7 129,-10-3-129,-10-6 0,-10-3 0,-8-5 0,-8-4 0,-4-2 0,-2-1 0,-1-2 0,3-1 0,6 7 0,11 2 0,6 4 0,13 6 0,9 5-129,10 4 0,18 8 0,0 0 129,0 25 0,11-2-129,15 3 129,13 6-258,11 0-129,18 6-1032,5-8-2580,15-12-1032,13-10-129</inkml:trace>
          <inkml:trace contextRef="#ctx0" brushRef="#br1" timeOffset="-775804.9626">3462 1591 1,'-16'0'2708,"16"0"-2192,11 16-387,7-4 0,8 4 387,6 7 129,7 3 258,7 4 0,1-2 129,8 4 0,0-6-129,3 0-129,-7-6 0,0-3-258,-12-10 0,-3 2 0,-12-9 258,-1 2-129,-23-2-129,0 0-129,0 0 0,0 0-129,-21-14-129,-9 5 0,-7-3 0,-9-2-129,-7-2 0,-7 0 0,-7-3 258,0 1-129,-4-1 129,8 3 0,-1-2-129,4 6 0,5 2 0,10 2-129,4 5 0,9-2 0,6 3 0,5 0 0,5 2 0,16 0 0,0 0 0,0 0 129,0 0-129,12-2 129,7 2 0,3 0-129,1 0 129,1 0 0,1 0-129,-2 0 0,-7 0 129,-16 0-129,23 0 0,-23 0 0,16-10 129,-16 10-129,5-30 0,-5 11 0,0-8 0,0-4 0,-5-4 0,-2-1-129,-2-1 129,2 2 0,0 2 0,1 0-129,1 1 129,2 0 0,1 2 129,0 4-129,0 3 0,2 4 0,-2 3 0,2 16 0,0 0 0,-5 9 129,-2 24-129,-3 15 0,1 10 0,-5 10 129,-2 6-129,2 0 258,-2-7-258,3-8 129,1-13 0,7-11 129,-4-15-129,9-20 129,0 0 0,0 0-129,-4-27 0,4-4 0,0-12-129,0-4 0,6-6 0,-3-3 0,4 0 129,-3 3-129,-3 7 0,1 9 0,-2 8 0,0 7 0,0 22 0,0 0 0,0 0 0,0 23 129,0 11-129,2 6 0,3 6 0,-3 3 0,3-2 0,-1-4 129,-1-8-129,3-9 0,-5-7 0,-1-19 129,0 0 0,0 0-129,0 0 129,2-12-129,-4-12 0,-10-6 0,-2-5 0,-4-4 0,-1-3-129,3 0 129,-3 3 0,5 5 0,-1 6 0,7 7 0,0 5 0,8 16 0,-8-17 0,8 17 0,0 0 0,0 0 0,0 0 0,12-14 0,7 9 0,8-8 0,6-1 129,10-3 0,8-3-129,6-3 129,6-3-129,4 3 0,-2-5 0,1 4 129,-4-1-258,-6 2 129,-7 4 129,-6 1-129,-10 6 0,-10 1 0,-7 4 0,-16 7 0,0 0-129,0 0 129,-16 6 0,-15 6 0,-10 2-129,-7 5 129,-8 2 0,-2 2 0,-1 2 0,-1-2-129,7-2 258,7-2-258,9 0 129,7-6-129,9-5 129,5 0-129,16-8 129,0 0 0,0 0 0,0 0 0,18 0 0,7-2 129,5-5-258,3-4 258,4-3-129,0 4 129,-1-1-258,-5 2 258,-4 2-258,-8 2 129,-3 1 0,-16 4 0,0 0 0,0 0 0,0 0 129,-12 7-129,-11 4 0,-5 0-129,-4 6 129,-5 1-129,1-1 129,1-1-258,2 0 258,6-2-129,4-3 0,6-3 129,17-8 0,-18 7-129,18-7 129,0 0 0,12 0 0,-12 0 0,36-7 0,-15 0-129,3 2 129,-2-4-129,1 7-258,-23 2-387,30-7-774,-30 7-1161,0 0-2193,0 0 0</inkml:trace>
          <inkml:trace contextRef="#ctx0" brushRef="#br0" timeOffset="-27892.849">5588-1073 774,'-27'0'1032,"27"0"129,-28 0-129,28 0 0,-28-8-129,28 8 0,-26-12-258,26 12-129,-22-10-129,22 10-129,-23-10 0,23 10-129,-20-8 0,20 8 0,-24-5 0,24 5 0,-26 0 129,26 0 0,-28 0-129,28 0 129,-29 0 0,29 0-129,-28 0 0,28 0 0,-28 2 0,28-2-129,-32 19 0,32-19 0,-35 24 0,17-10 129,-2 2-129,2 1 0,-4 1 0,6 0 0,-5 0 0,1-1 129,0 1-258,2 0 129,2 0 0,0 0 0,16-18 0,-31 35 0,21-13 0,0-4 0,0 5-129,2-3 129,0 2 0,0 3 0,0-1 0,0 0 0,-2-4-129,2 7 129,-2-7 0,0 6 0,2-3 0,-3-3 0,3 2 0,0 0 0,0 3-129,0-3 129,2 2 0,-2 3 0,0-3-129,0 0 129,0 3 0,2-3 0,-2-2-129,2 3 129,2-1 0,-2 2 0,0 3 0,2-3 0,-1 0 0,3 3 0,-2 3 0,0-4 0,0 3-258,0-1 258,0 0 0,0 1-129,-2-3 129,0 3 0,-2-3 0,0 0 0,2-3-129,0-1 129,0-2 0,2 3 0,0-5 0,2 0 0,0 0-129,2 1 129,-2-1 0,2 0 0,-2 2 0,0-1 0,-2-1-129,0-2 129,2 4 0,-2-1-129,0-1-129,4-20 258,-6 30-129,6-30 0,-7 31 0,7-31-129,-6 24 0,6-24-129,-2 24-129,2-24 129,-4 29-258,2-11-129,-2 2 129,2 4 0,0 3-516,-4 3-516</inkml:trace>
          <inkml:trace contextRef="#ctx0" brushRef="#br0" timeOffset="4243.2074">2857 1226 2451,'-20'-24'2322,"2"4"-258,18 20-516,0 0-387,-20-12 0,20 12-387,0 0 0,0 0 0,0 0-258,0 0 129,0 0-129,0 0 0,22 0 0,2 2-129,6 8 258,9 0-129,3 4-129,9 0-129,1 4 0,2 3 129,1-1-387,-5 0 129,-5-2-258,-7 1 129,-8-5-129,-8 0 129,-22-14-258,16 20 129,-16-20 129,-12 12-129,-8-7 129,-8-3-129,-6-2 129,-5 0-129,-5 0 129,-2-4 0,-3-5 0,-1 1-129,1 0 258,5 2-258,4-2 258,-1 4-129,7-2 0,4 0 0,2 2 129,3-2 0,5 2 0,20 4 0,-32-8 129,32 8-129,-20-7 0,20 7 0,0 0 0,0 0-129,0 0 0,14-2 129,10 2-258,6 7 129,9 1 0,5 6-258,13-2-774,-5 14-2322,4 5-1161,1-5-516,-11 6 259</inkml:trace>
        </inkml:traceGroup>
      </inkml:traceGroup>
    </inkml:traceGroup>
  </inkml:traceGroup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1" units="in"/>
          <inkml:channel name="Y" type="integer" max="16519" units="in"/>
          <inkml:channel name="F" type="integer" max="32767" units="dev"/>
        </inkml:traceFormat>
        <inkml:channelProperties>
          <inkml:channelProperty channel="X" name="resolution" value="2540.16211" units="1/in"/>
          <inkml:channelProperty channel="Y" name="resolution" value="2540.21216" units="1/in"/>
          <inkml:channelProperty channel="F" name="resolution" value="0" units="1/dev"/>
        </inkml:channelProperties>
      </inkml:inkSource>
      <inkml:timestamp xml:id="ts0" timeString="2011-08-21T14:03:26.112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BE734682-EA75-4136-8E16-0DA649C0A145}" emma:medium="tactile" emma:mode="ink">
          <msink:context xmlns:msink="http://schemas.microsoft.com/ink/2010/main" type="inkDrawing" rotatedBoundingBox="12892,8490 24400,8502 24399,8814 12891,8801" semanticType="underline" shapeName="Other">
            <msink:sourceLink direction="with" ref="{432C2640-5539-47C4-AA15-801AF31B7696}"/>
            <msink:destinationLink direction="with" ref="{32EDD092-2065-40CA-A6FB-B04991554968}"/>
          </msink:context>
        </emma:interpretation>
      </emma:emma>
    </inkml:annotationXML>
    <inkml:trace contextRef="#ctx0" brushRef="#br0">0 109 1032,'76'5'1419,"-32"-5"0,4 0-258,3 0-129,2 0 129,5 0-387,0-1-258,4-5 129,0 1-387,3 1 129,0 1-258,1 1-129,-5 2 129,0 0-129,0 0 129,-2 4-129,-1 1 129,-2 0 0,-1 1 258,-2 1-258,0-6 129,2 5 0,-2-6 129,0 3-129,0 1 0,3 1-129,0-3 258,3 5-258,-3-4 129,6 2-129,-5-1 258,8 1-129,-7-1 129,2 1-129,0-3 129,0 5-129,-2-2 0,2 2-129,-1 0 0,-3 0-129,2-2 129,-1 1 0,3-5-129,0 1 129,-4-2 129,6 0 0,-4 0-129,1 0 0,2-5 0,1 3 0,-5 2 0,3 0-129,0 0 129,-2 0-129,0 0 0,-1 5 0,-2 1 0,-3-3 0,0-1 0,-3 2 0,-3-3 0,2 1 0,-2 0 0,1 1 0,1-1 129,0 2-129,1-1 0,0 2 0,3 1 0,1-3 0,1 1 0,5-3 0,-1-1 129,5 0-129,4 0 0,4 0 129,1-3-129,3-1 129,-1 1-129,0-1 0,5 3 0,-1-1 129,-2-2-129,1 4 0,-2-1 0,1-1 0,-2 2 0,0 0 0,-5 0 0,-4 0 0,0 0 0,-3 0 0,-2 0 0,-3 0 0,-4 0 0,-2 0 0,-2 0 0,-1 0 0,1 0 0,1 2 0,-4-1 0,-1 3 0,1-1 0,-1 1 0,0 1 0,1 0 0,-5 1 0,1 1 0,1-2 0,1 0 0,3-1 0,-1-2 0,2-1 258,1 1-258,3-2 0,-3 0 0,4 0 129,0 0-129,-2 0 0,2 0 0,2 0 0,-2 0 0,5-2 0,0 1 0,1-1 0,-1-2 0,2 3 0,-2-1-129,2 0 129,0 0 0,0 0 0,-2 1 0,1-1 0,-1 2 0,0-2 0,2 0 0,-2 2 0,-1-1 0,-1 1 0,-3 0 0,6 0 0,-1-2 0,-2 2 0,-1-2 0,2 2-258,-3-2 258,3 2 0,1-1 0,-3-1 0,1 2 0,2-2 0,2 2 0,1 0 0,-1-2 0,1 2 0,-2-1 0,-1-1 0,-2 0 0,-1 0 0,-2 1 0,2-3 0,-2 2 0,0-1 0,1-1 0,3 3 0,-1-3 0,1 2-129,-1 1 129,-3-3 0,4 2 0,-4-1 0,-2 1 0,2-2 0,-4 1 0,1 1 0,-3-1 0,1-1 0,-4 2 0,0 1 0,-1-3 0,-3 2 0,-1 1 0,2-1 0,-4 0 0,0 0 0,0 1 0,4-1 0,-1 0 0,1 0 0,3-1 0,-4-2 0,5 1 0,2-3 0,-1 0 0,-2-2 0,0 2 0,1-2 0,-1 1 0,-2-3 0,0 2 0,-3 0 0,0 1 0,-2-1-129,-5 2 129,-2 2 0,-7-1-129,-4 3 129,-19 3 0,27-5 0,-27 5-129,0 0 129,0 0-129,0 0 0,0 0 129,0 0-129,0 0 0,21-4 0,-21 4 0,19-3 0,-19 3-129,37-9-129,-14 2-258,9 3-387,-4-5-1032,6-6-2193,7 9-516</inkml:trace>
  </inkml:traceGroup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1" units="in"/>
          <inkml:channel name="Y" type="integer" max="16519" units="in"/>
          <inkml:channel name="F" type="integer" max="32767" units="dev"/>
        </inkml:traceFormat>
        <inkml:channelProperties>
          <inkml:channelProperty channel="X" name="resolution" value="2540.16211" units="1/in"/>
          <inkml:channelProperty channel="Y" name="resolution" value="2540.21216" units="1/in"/>
          <inkml:channelProperty channel="F" name="resolution" value="0" units="1/dev"/>
        </inkml:channelProperties>
      </inkml:inkSource>
      <inkml:timestamp xml:id="ts0" timeString="2011-08-21T14:09:36.613"/>
    </inkml:context>
    <inkml:brush xml:id="br0">
      <inkml:brushProperty name="width" value="0.06667" units="cm"/>
      <inkml:brushProperty name="height" value="0.06667" units="cm"/>
      <inkml:brushProperty name="color" value="#3165BB"/>
      <inkml:brushProperty name="fitToCurve" value="1"/>
    </inkml:brush>
    <inkml:brush xml:id="br1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09C654A6-1946-458C-8BAE-523405B4C3A4}" emma:medium="tactile" emma:mode="ink">
          <msink:context xmlns:msink="http://schemas.microsoft.com/ink/2010/main" type="writingRegion" rotatedBoundingBox="160,10026 2818,5597 6977,8093 4319,12522"/>
        </emma:interpretation>
      </emma:emma>
    </inkml:annotationXML>
    <inkml:traceGroup>
      <inkml:annotationXML>
        <emma:emma xmlns:emma="http://www.w3.org/2003/04/emma" version="1.0">
          <emma:interpretation id="{B5E79454-E72D-4BC1-8810-553707EDCC35}" emma:medium="tactile" emma:mode="ink">
            <msink:context xmlns:msink="http://schemas.microsoft.com/ink/2010/main" type="paragraph" rotatedBoundingBox="669,7252 5219,6118 5811,8493 1261,9627" alignmentLevel="2"/>
          </emma:interpretation>
        </emma:emma>
      </inkml:annotationXML>
      <inkml:traceGroup>
        <inkml:annotationXML>
          <emma:emma xmlns:emma="http://www.w3.org/2003/04/emma" version="1.0">
            <emma:interpretation id="{8C07F6A7-91F3-40DD-8A51-4D7728AC6406}" emma:medium="tactile" emma:mode="ink">
              <msink:context xmlns:msink="http://schemas.microsoft.com/ink/2010/main" type="line" rotatedBoundingBox="669,7252 5219,6118 5811,8493 1261,9627"/>
            </emma:interpretation>
          </emma:emma>
        </inkml:annotationXML>
        <inkml:traceGroup>
          <inkml:annotationXML>
            <emma:emma xmlns:emma="http://www.w3.org/2003/04/emma" version="1.0">
              <emma:interpretation id="{E8D44723-A087-4826-AA4A-24500B04E290}" emma:medium="tactile" emma:mode="ink">
                <msink:context xmlns:msink="http://schemas.microsoft.com/ink/2010/main" type="inkWord" rotatedBoundingBox="577,7376 3097,6573 3815,8826 1295,9628"/>
              </emma:interpretation>
              <emma:one-of disjunction-type="recognition" id="oneOf0">
                <emma:interpretation id="interp0" emma:lang="en-US" emma:confidence="0.5">
                  <emma:literal>Ate!</emma:literal>
                </emma:interpretation>
                <emma:interpretation id="interp1" emma:lang="en-US" emma:confidence="0">
                  <emma:literal>Atlanta!</emma:literal>
                </emma:interpretation>
                <emma:interpretation id="interp2" emma:lang="en-US" emma:confidence="0">
                  <emma:literal>Ata!</emma:literal>
                </emma:interpretation>
                <emma:interpretation id="interp3" emma:lang="en-US" emma:confidence="0">
                  <emma:literal>Alta!</emma:literal>
                </emma:interpretation>
                <emma:interpretation id="interp4" emma:lang="en-US" emma:confidence="0">
                  <emma:literal>Attrite!</emma:literal>
                </emma:interpretation>
              </emma:one-of>
            </emma:emma>
          </inkml:annotationXML>
          <inkml:trace contextRef="#ctx0" brushRef="#br0">-7712 2345 1,'90'-39'515,"-26"15"1,8-3 0,9-1-387,7 4 129,6-6 0,7 2-129,-4-2-129,-2 3 129,-5 1-129,-3 3 129,-12 0-129,-7 4 129,-14 1 129,-13 4-129,-8 6 0,-13 1 0,-20 7-129,0 0 0,0 0-129,-20-2 129,-18 2 0,-15 9 0,-7-1-129,-15 6 258,-7 1 0,-9-1 129,0 1 258,-1 1-258,4 0 258,5-2-258,7 0 129,10-3-258,13-1-129,11-1 0,10-2-129,11-3-129,21-4 258,0 0-129,0 0 129,14-6 0,22-4 0,8-6 0,9 0 129,10-3 129,6-2-258,7 0 129,5 0-129,4-1 129,-7 1 0,-4 4 0,-7 1 129,-7 2 129,-11 2-129,-5 3 258,-17 4 129,-6-1-129,-21 6 0,0 0-129,0 0 0,-16-5-258,-16 5 0,-10 0-129,-11 4 0,-7 3 0,-9 1 0,-1 3 0,-3 1 129,-1 1 0,5-1 129,7 0-258,9 0 0,8-1 0,9-1 0,10-1-258,6 0 258,20-9-129,0 0 129,-3 16 0,12-14 0,10-1-129,8-1 129,4 0 129,5-5-129,2-4 0,3 1-129,-2-5 129,-4 3-129,-7-1 0,-1 4 0,-8-2-258,-19 9 129,23-8 0,-23 8-129,0 0 0,0 0-258,0 0 0,0 0-129,-9 1 387,9-1-258,-30 13 258,11-5 0,-2 1 129,-2 0 129,2 2-258,1-3 0,4 1-774,1-4-258</inkml:trace>
          <inkml:trace contextRef="#ctx0" brushRef="#br0" timeOffset="5974.8105">-6298 1630 129,'25'-9'129,"-25"9"129,0 0 0,-37-4-129,-9 8 0,-9 8-129,-12 4-129,-14 2 258,-9 6-129,-6 3 129,-6 3 129,-2 1 0,-2 1-129,0 1 0,5-3 129,10 3-129,8-6 0,10-4 0,17-4 0,12-5 129,14-7-129,30-7 258,0 0 129,0 0 258,38-9-258,21-8 258,17-8 0,19-3-129,16-7-129,15-4-129,6-3-129,11-4-258,5 2 258,2-1-258,-5 1 0,-2 5 0,-11 0 0,-8 4 0,-9 4 0,-15 6 0,-17 0 129,-14 6 0,-16 3 0,-11 6 129,-15 1 258,-8 4-129,-19 5 0,0 0-129,0 0-129,0 0 0,-24 0-129,1 0 0,1 0-129,0 3 129,2 1 0,1-2 0,19-2 0,-18 3 0,18-3 0,0 0 0,25-9-129,-1 0 129,5-3 0,4-2 0,4 2-387,0-4-387,-1 5-1032,-6 4-1161,-30 7-774</inkml:trace>
          <inkml:trace contextRef="#ctx0" brushRef="#br0" timeOffset="3229.2057">-7011 1825 1,'-120'31'257,"63"-18"130,8-1-129,5-1-258,5-1 129,7-3-129,7 0 0,8-3-129,17-4 129,-20 5 0,20-5 0,0 0 0,14 0 258,6-2 129,8-7-129,9-1 387,7-2-129,6-6 0,5 0 0,5-3-129,1 0 0,3-2-129,-4 2 0,-2 2 0,-10 1 0,-4 3 0,-9 2 129,-5 5 0,-12 2 258,-18 6-387,0 0 258,0 0-387,0 0 129,-30 0 0,-7 4 0,-9 5-258,-9 1 129,-8 4 0,-6 0 0,-4 4 129,-1-2 0,5 3-129,4 0 0,2 1-129,4-3 129,10 1-129,5-2 0,8-2-129,10-4 129,5-3 0,21-7 0,-21 7 0,21-7 0,0 0 0,12 0 0,9-7 0,9-3 0,11-3 0,8-1 129,11-3-129,6-3 258,8-1 0,3 0-129,8-2 129,-4 2 129,0 0-129,-6 2 0,-3 3-129,-10 0 258,-6 6-258,-13-1 0,-12 6 0,-6 0 0,-25 5 0,18-6 0,-18 6 129,-16 0-129,-9 2-129,-14 7 0,-10 0 129,-13 3-258,-8 2 129,-8 2 0,-9 3 129,-3-1-129,-1 3 0,-1-2 0,5 2 0,6 0 0,7-1 0,9-3-129,10-1 129,14-2 0,9-3-129,13-4 129,19-7 0,0 0 0,0 0 0,16 1 129,14-1-129,7-7 129,11-3 129,12-6-129,7-1 0,7-3 0,5-3 0,8 0-129,3-1 0,0-1 0,0-1 0,-2 0 0,-1-3 0,-4 3 258,-2 0-258,-9 1 0,-3 2 0,-5 4 0,-8 3 0,-8 4 0,-11 1-258,-9 4 258,-7 4-129,-21 3 129,0 0-258,0 0 129,-35 0 0,-7 10-129,-15 1 129,-13 6-258,-12 3 258,-11 4 0,-8 1 0,-1 3 129,-2 2-129,1 0 0,1 0-129,5-2 129,5-4 0,14-3 0,8-1 129,11-6-129,12-2 129,11-5-129,10-3 0,26-4-129,-21 3 129,21-3 0,9-3 0,14-6 0,8-5 0,15-4 129,11-3 0,10-3 129,10-3-129,8-1 129,9 0 0,-1 3 0,4-1 0,-5 3 129,0 2-129,-2 2-129,-5 1 129,-11 4 0,-9 4-129,-8-1 129,-10 4 0,-11 0 0,-8 4 258,-10-1-258,-18 4 129,17-2 0,-17 2 0,0 0 0,0 0-129,0 0-129,0 0 129,0 0-129,0 0-129,-12-17 129,12 17 0,0 0-129,-20-11 0,20 11 0,0 0 129,0 0-258,-15-9 129,15 9-129,0 0 0,0 0-129,0 0 129,0 0-129,0 0-129,8-3 0,-8 3-129,0 0 0,18-7-258,-18 7-774,16 0-1032,-16 0-903</inkml:trace>
          <inkml:trace contextRef="#ctx0" brushRef="#br0" timeOffset="-220069.5865">-6921 2152 903,'120'-42'1419,"-51"22"-258,1-3 258,3 1-387,4-3 258,-2 0-516,-3 1-258,-1-1 0,-6 2-387,-9 4-129,-6 0-258,-13 3-129,-11 0-387,-26 16-258,14-19-387,-14 19 258,-28-4-258,-12 4 387,-12 9-129,-8 3 646</inkml:trace>
          <inkml:trace contextRef="#ctx0" brushRef="#br0" timeOffset="-220709.1876">-7181 2182 129,'94'-25'645,"-45"13"129,3 1 0,-3-1 0,0 0 0,-1 1 0,-4-1-258,-3 1 0,-11 2-258,-2 1 129,-9 1 129,-19 7-129,20-9-258,-20 9 129,0 0-129,-16-4 129,-5 4-258,-11 0 0,-5 7-258,-9 2 258,-2 3-129,-3 1 129,2 2-129,-2 0 129,3-1-129,7 0 129,8-4-129,3 1-129,9-2 129,5-4 0,16-5-129,0 0 258,0 0 258,0 0-129,17 0 0,12 0 129,1-7 0,8-2-129,8-3 0,6 1 129,-1-3-129,0 2-129,-2-2 129,-1 1-129,-4 1 0,-3 2 129,-13 1-129,-5 2 258,-5 0 0,-18 7-258,0 0-258,0 0 129,0 0-129,-15 0 0,-7 0-129,-12 7 0,-1 3 0,-8 3 0,-4 1 387,1 0 0,2-2 387,3 0-258,4-1 258,9-1-258,3-3 0,7-1-129,18-6 129,0 0-129,0 0 258,0 0-258,18 10 0,7-10 0,10-5 0,9-6 0,2-3 0,5-1-258,6-5 0,1 1-258,4 0 0,0-3-387,-4 1-258,0 4-645,-1-6-773</inkml:trace>
          <inkml:trace contextRef="#ctx0" brushRef="#br0" timeOffset="-219882.3862">-6813 2034 1,'-99'32'128,"62"-20"-128,12-5-128,25-7 128,0 0 0,0 0 0,0 0 257,35-2 130,1-8 0,6-6 258,7 0 0,6-3-516,3-2-387,6 1-903</inkml:trace>
          <inkml:trace contextRef="#ctx0" brushRef="#br0" timeOffset="9656.417">-6789 294 645,'-19'114'2709,"12"-26"-129,1 18 0,6 19-387,-7 5-516,7 12-129,-3-1-645,3 4 0,-4-8-516,3-5 0,-3-14-387,-1-14-387,1-11-129,-3-19 0,4-13-516,-4-20-645,5-20-1161,2-21-1161,-5-23-387</inkml:trace>
          <inkml:trace contextRef="#ctx0" brushRef="#br0" timeOffset="9375.6165">-6397 242 903,'-25'65'2967,"13"5"-1161,1 27-258,-3 22-387,6 25 258,-10 12-258,7 13 0,-3-4-387,5 2 129,-3-17-516,3-11 129,-1-22-129,1-15-258,-2-17-516,1-19 129,1-8-129,-5-21-516,5-7 0,-7-18-387,16-12-387,-28 0-387,14-28-1161,3-10-645</inkml:trace>
          <inkml:trace contextRef="#ctx0" brushRef="#br0" timeOffset="14648.4257">-6828 104 1,'18'285'1676,"-6"-104"-386,8 19-387,3 10-645,7-7-387,0-20-387,7-19-258,0-33-516</inkml:trace>
          <inkml:trace contextRef="#ctx0" brushRef="#br0" timeOffset="11809.2208">-6716 184 2451,'-39'226'3354,"19"-97"-1161,10 4-1548,3-5-774,7-15-1032,0-13-1032,5-37-1161</inkml:trace>
          <inkml:trace contextRef="#ctx0" brushRef="#br0" timeOffset="9032.4159">-6220 477 1548,'0'151'2322,"0"-47"-129,1 17 0,7 6-645,9 11-129,-1-1-387,7 6-129,-5-15-258,5-7-387,-8-17-129,1-16-129,-5-16-387,-6-18-258,-1-11-387,-4-17-258,0-26-516,0 0-1290,-28 0-387</inkml:trace>
          <inkml:trace contextRef="#ctx0" brushRef="#br0" timeOffset="8751.6154">-5876 329 903,'-9'102'2451,"6"-12"-516,-3 22 129,4 25-258,-6 8-258,4 16-129,-5-4-387,4-1 0,-4-17-516,4-9 0,-4-23-387,-2-19-258,4-18-516,-5-21-129,5-17-903,7-32-1032,-25 0-1032,16-32-516</inkml:trace>
          <inkml:trace contextRef="#ctx0" brushRef="#br0" timeOffset="9874.8174">-6423 284 1935,'19'232'2451,"-7"-86"-774,-1 6-387,1 3-1032,3-6-129,-1-15-516,0-22-645,-2-22-516,4-21-516</inkml:trace>
          <inkml:trace contextRef="#ctx0" brushRef="#br0" timeOffset="-218150.7831">-5606 1953 258,'106'3'774,"-53"-3"-129,2 4-387,-2-1 129,0 1-387,-8 1 129,0 2-129,-8 2 0,-4-2 0,-5 0 0,-5-2 129,-7-1 258,-16-4-258,18 5 129,-18-5 0,0 0 0,-14 0 0,-4-3-129,-8-4-129,-4-2-129,-7-2-129,-4-1 0,-7-2 129,2 0-129,-7 0 129,0-2-258,1 4 258,-3-2 0,-2 3 0,4 1 0,2 3 129,3 0-258,6 1 258,2 1 0,10 3 0,3-1-129,9 1 129,18 2-129,0 0 129,0 0 0,0 0 0,4 14 0,19-3 129,3 3 258,8 1-258,5 3 129,3-2 258,6 3-258,1-5 0,2 2 129,1-4-129,-3-3 129,2-2-129,-7-2-129,-1-5 0,-6 0-129,-4 0-129,-8 0-129,-7 0-387,-18 0-1032,0 0-773</inkml:trace>
          <inkml:trace contextRef="#ctx0" brushRef="#br0" timeOffset="8470.8149">-5788 1328 1,'27'216'773,"-11"-137"1,-4-21-387,4-18 258,-6-13 0,-10-27 0,16 15-387,-16-15 0,0-22 129,-9-8-129,-3-14 0,-4-11 0,2-10-258,-2-14 0,0-10-258,6-6 258,1 0 0,7 2 258,2 10-258,0 11 129,4 14-129,3 14 129,0 21 0,-7 23 258,14 12 258,-9 34 0,0 24 0,-5 18-258,2 20 258,2 11-129,-1 6-387,3-4-516,-3-10-258,2-22-516,-3-20-516,3-27-387,-3-21-516</inkml:trace>
          <inkml:trace contextRef="#ctx0" brushRef="#br0" timeOffset="13556.4238">-5804 1528 129</inkml:trace>
          <inkml:trace contextRef="#ctx0" brushRef="#br0" timeOffset="11388.02">-5726 243 1032,'-19'262'1419,"13"-128"-903,3-10-903,3-8-387,-6-28-129,6-14 1</inkml:trace>
        </inkml:traceGroup>
        <inkml:traceGroup>
          <inkml:annotationXML>
            <emma:emma xmlns:emma="http://www.w3.org/2003/04/emma" version="1.0">
              <emma:interpretation id="{83F4B2AB-A426-4DBE-9ED4-805D04BFEB71}" emma:medium="tactile" emma:mode="ink">
                <msink:context xmlns:msink="http://schemas.microsoft.com/ink/2010/main" type="inkWord" rotatedBoundingBox="3548,6880 4336,8199 3441,8733 2654,7415"/>
              </emma:interpretation>
              <emma:one-of disjunction-type="recognition" id="oneOf1">
                <emma:interpretation id="interp5" emma:lang="en-US" emma:confidence="0.5">
                  <emma:literal>Its</emma:literal>
                </emma:interpretation>
                <emma:interpretation id="interp6" emma:lang="en-US" emma:confidence="0">
                  <emma:literal>MI'</emma:literal>
                </emma:interpretation>
                <emma:interpretation id="interp7" emma:lang="en-US" emma:confidence="0">
                  <emma:literal>FH</emma:literal>
                </emma:interpretation>
                <emma:interpretation id="interp8" emma:lang="en-US" emma:confidence="0">
                  <emma:literal>NIX</emma:literal>
                </emma:interpretation>
                <emma:interpretation id="interp9" emma:lang="en-US" emma:confidence="0">
                  <emma:literal>NIT</emma:literal>
                </emma:interpretation>
              </emma:one-of>
            </emma:emma>
          </inkml:annotationXML>
          <inkml:trace contextRef="#ctx0" brushRef="#br0" timeOffset="4570.808">-5509 1530 516,'58'40'1290,"-19"-21"0,4-1-258,2-2-387,3-4-129,3-1-258,-1-3 0,-4-2-258,-4-3 129,-8 1-129,-6-4 129,-5 0-129,-6 0 258,-17 0-129,0 0-129,0 0 0,0 0 0,-3-9-129,-15 4 129,-10-2-258,-6-4 129,-6 2 129,-8-3 0,-5 0 129,0-1 258,-3-1 0,-1 0 129,1-2-129,5 6 0,3-4 0,7 3 0,4 3-129,7 2-129,9 1-129,5 1 0,16 4-129,0 0 258,0 0 0,0 0 0,16-3 258,14 3 0,7 0 129,13 0-129,8 0 258,11 2-387,3-1 0,2 5 129,4-1-258,-2-1 0,-6-1-129,-4-1 129,-12-2-129,-6 0 129,-11 0-129,-7 0 129,-9 0 0,-21 0 258,21-5-258,-21 5 0,0 0 0,-3-22 0,-13 14-129,-9-3 129,-6 1-258,-12-5 129,-8 5 0,-7-1-129,-6 1 129,-5-1 0,-3 1 0,3 1 129,-1 0-129,8 0 0,5 4 0,8 0-129,10 1 0,9 1 0,7 3-129,7-2-129,16 2 129,0 0 0,0 0 129,0 0 129,27 0 129,4 0 0,12-3 129,12-1-129,12 1 258,8-1-258,12-1 0,3 1-129,2 2-129,-4 1 129,0-1-129,-10 0-129,-9 2 129,-11 0 129,-12 0-129,-16 0 129,-7 0 0,-23 0 0,0 0-129,0 0 129,-21-3-129,-16 3 129,-9 0-129,-9 0 0,-10 3-129,-4 2 129,-7 4 0,0 0 129,6 0-129,-1 0 0,7-1 129,6-1-129,7 0 129,7-3 0,8 1 0,10-3 0,3-2 0,23 0-129,-21 0 129,21 0-387,0 0 258,21 0-387,14 5-387,11-1-903,20 1-1548,20 13-387</inkml:trace>
          <inkml:trace contextRef="#ctx0" brushRef="#br0" timeOffset="11200.8197">-5562 223 903,'-19'266'903,"17"-142"-129,2-13-645,0-18-387,2-21-387,3-16-1160</inkml:trace>
          <inkml:trace contextRef="#ctx0" brushRef="#br0" timeOffset="14866.8261">-5703 598 1419,'35'295'1161,"-7"-143"-1032,4-14-1161,12-18-644</inkml:trace>
          <inkml:trace contextRef="#ctx0" brushRef="#br0" timeOffset="10140.0178">-5641 294 3225,'10'171'3225,"-3"-66"-1419,2 13-258,2-2-516,1 3-516,0-13-129,1-15-645,1-17-258,-5-21-129,1-18-387,-10-35-516,23 5-1161,-7-17-645</inkml:trace>
          <inkml:trace contextRef="#ctx0" brushRef="#br0" timeOffset="10342.8182">-5318 255 1806,'12'146'1806,"-5"-39"-129,2 19 258,3 11-774,2 6-129,-1-8-387,6-8-258,2-20-645,2-23-129,4-22-903,3-29-903,-2-33-1419</inkml:trace>
          <inkml:trace contextRef="#ctx0" brushRef="#br0" timeOffset="12043.2212">-5290 206 1677,'51'258'3612,"-33"-153"-387,5-4-3483,14-8-1161,3-27-1161,10-16-645</inkml:trace>
        </inkml:traceGroup>
        <inkml:traceGroup>
          <inkml:annotationXML>
            <emma:emma xmlns:emma="http://www.w3.org/2003/04/emma" version="1.0">
              <emma:interpretation id="{2DDCD1FF-8B7B-4E79-BB02-FE92BC237DEE}" emma:medium="tactile" emma:mode="ink">
                <msink:context xmlns:msink="http://schemas.microsoft.com/ink/2010/main" type="inkWord" rotatedBoundingBox="3973,6584 5880,8288 5052,9215 3145,7511"/>
              </emma:interpretation>
              <emma:one-of disjunction-type="recognition" id="oneOf2">
                <emma:interpretation id="interp10" emma:lang="en-US" emma:confidence="0.5">
                  <emma:literal>Miles</emma:literal>
                </emma:interpretation>
                <emma:interpretation id="interp11" emma:lang="en-US" emma:confidence="0">
                  <emma:literal>Mils</emma:literal>
                </emma:interpretation>
                <emma:interpretation id="interp12" emma:lang="en-US" emma:confidence="0">
                  <emma:literal>this</emma:literal>
                </emma:interpretation>
                <emma:interpretation id="interp13" emma:lang="en-US" emma:confidence="0">
                  <emma:literal>Miss</emma:literal>
                </emma:interpretation>
                <emma:interpretation id="interp14" emma:lang="en-US" emma:confidence="0">
                  <emma:literal>Mites</emma:literal>
                </emma:interpretation>
              </emma:one-of>
            </emma:emma>
          </inkml:annotationXML>
          <inkml:trace contextRef="#ctx0" brushRef="#br0" timeOffset="12620.4222">-4376 422 645,'-21'-162'774,"16"120"129,5 42 0,-7 23 258,2 52 0,-1 27-387,3 18-258,1 15 0,2 4-516,0-4-129,3-19-774,6-21-129,4-28-129,3-27-258,1-31-387</inkml:trace>
          <inkml:trace contextRef="#ctx0" brushRef="#br0" timeOffset="10966.8193">-4951-7 1,'-30'207'1418,"14"-77"-128,4 15 0,-1 0-645,6-11-1290,4-13-903,-4-33-902</inkml:trace>
          <inkml:trace contextRef="#ctx0" brushRef="#br0" timeOffset="12417.6218">-4884-223 129,'-5'119'1290,"1"-11"-258,2 22 0,2 15 129,0 10-516,7-6-129,4-13-645,7-24-258,1-24 0,6-33-129,1-33-387,1-23 129,1-40 0,-3-24 258,-1-23 258,-6-17 129,-4-16-129,-3-8 258,1 6 129,-5 13 0,-1 18-129,-1 22 387,-2 38 0,-3 32 258,14 41 0,-5 38-258,0 35 387,0 20-129,2 17-387,6 5-129,-1-13-774,7-15-387,0-28-129,2-21-129,-1-39 130</inkml:trace>
          <inkml:trace contextRef="#ctx0" brushRef="#br0" timeOffset="10764.0189">-4716 274 1032,'0'160'1419,"-2"-49"129,-2 14-258,4 1-774,0 1-258,2-18-645,3-13-258,3-22-387,-1-21-516,-7-53-902</inkml:trace>
          <inkml:trace contextRef="#ctx0" brushRef="#br0" timeOffset="16520.429">-4609 332 1,'37'4'515,"-37"-4"-128,13-23-129,-15 4 0,-12-4-258,-9-2-387,-2 0 0,-8 1-257</inkml:trace>
          <inkml:trace contextRef="#ctx0" brushRef="#br0" timeOffset="10576.8186">-4785 262 774,'-13'174'1806,"5"-53"0,-1 16-258,0 11 0,2-6-645,3-5 0,1-19-387,3-20-258,0-20-516,0-27-516,9-30-1032,-9-21-1290,23-34-516</inkml:trace>
          <inkml:trace contextRef="#ctx0" brushRef="#br0" timeOffset="-226247.1974">-4280 1455 258,'67'-37'516,"-39"22"-387,-7 3-258,-21 12-129,0 0-129,0 0 259,-28 12 128,-7 11 0,-11 6 128,-5 3 388,-4 7 0,4-2 258,3 1 258,7-5-387,8-6 387,6-6-516,11-5 258,16-16 0,0 0-129,0 0 0,0 0-258,0 0-129,0 0 129,16-12-258,-16 12 0,18-30 0,-11 10-129,-2 1 0,-3-3 0,-2 3 129,0-3-129,0 1 0,0 3 0,0 1 0,0-1 0,0 18 0,14-30 0,6 15 0,3-1 0,8 0 0,8-1 0,12-1 258,9-2 0,11 3-129,12-3 129,7 6 129,5 1-258,6 4 129,1 4-129,1 5 258,-8 0-258,-5 9 129,-10 7-129,-8 5 129,-10 1 0,-8 2 0,-11 3-129,-11-2 0,-8 3-129,-10-3 129,-10 0-129,-4-2 0,-11-1 0,-10 1-129,-9-5 129,-5-1 0,-6-6-129,-6 0 129,-5-4-129,-1-7 0,-3 0 0,-4-2-258,-2-5 129,-5-4 0,0 4-129,-2-5 129,6 1 129,1-1 0,9 3 0,5 0 129,11 2 0,11 0 0,10 1-129,16 6 129,0 0 129,28-3-129,7 3 0,17 0 0,8 7 129,10 3 0,10 3-129,4 5 129,-1-1-129,-2 5 129,-5 1-129,-9 0 129,-8-2-129,-12-3 258,-11-2-129,-15-5 0,-21-11 0,0 0-129,0 0 129,-14 3-258,-16-3 0,-11-7-516,-1 2-258,-13-2-387,0 7-1032,-3 7-1161</inkml:trace>
        </inkml:traceGroup>
      </inkml:traceGroup>
    </inkml:traceGroup>
    <inkml:traceGroup>
      <inkml:annotationXML>
        <emma:emma xmlns:emma="http://www.w3.org/2003/04/emma" version="1.0">
          <emma:interpretation id="{8C375BCF-D92F-489D-9DB4-E7FB595BAD7D}" emma:medium="tactile" emma:mode="ink">
            <msink:context xmlns:msink="http://schemas.microsoft.com/ink/2010/main" type="paragraph" rotatedBoundingBox="2095,11187 4753,6759 6977,8093 4319,1252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E82B5A4-5E22-481F-A2C9-7CD316D0BF87}" emma:medium="tactile" emma:mode="ink">
              <msink:context xmlns:msink="http://schemas.microsoft.com/ink/2010/main" type="line" rotatedBoundingBox="2095,11187 4753,6759 6977,8093 4319,12522"/>
            </emma:interpretation>
          </emma:emma>
        </inkml:annotationXML>
        <inkml:traceGroup>
          <inkml:annotationXML>
            <emma:emma xmlns:emma="http://www.w3.org/2003/04/emma" version="1.0">
              <emma:interpretation id="{5848C10C-6A05-4EF2-80F0-D572D7111614}" emma:medium="tactile" emma:mode="ink">
                <msink:context xmlns:msink="http://schemas.microsoft.com/ink/2010/main" type="inkWord" rotatedBoundingBox="2095,11187 4753,6759 6977,8093 4319,12522"/>
              </emma:interpretation>
              <emma:one-of disjunction-type="recognition" id="oneOf3">
                <emma:interpretation id="interp15" emma:lang="en-US" emma:confidence="0.5">
                  <emma:literal>Mint-peace</emma:literal>
                </emma:interpretation>
                <emma:interpretation id="interp16" emma:lang="en-US" emma:confidence="0">
                  <emma:literal>Mint-pomade</emma:literal>
                </emma:interpretation>
                <emma:interpretation id="interp17" emma:lang="en-US" emma:confidence="0">
                  <emma:literal>Mint-peaces</emma:literal>
                </emma:interpretation>
                <emma:interpretation id="interp18" emma:lang="en-US" emma:confidence="0">
                  <emma:literal>Mint-pomades</emma:literal>
                </emma:interpretation>
                <emma:interpretation id="interp19" emma:lang="en-US" emma:confidence="0">
                  <emma:literal>Mint-peace.</emma:literal>
                </emma:interpretation>
              </emma:one-of>
            </emma:emma>
          </inkml:annotationXML>
          <inkml:trace contextRef="#ctx0" brushRef="#br0" timeOffset="-224733.9947">-4399 1556 1,'-65'29'644,"30"-13"-128,0 3 129,-3 4 0,1 4-129,-1 3-258,-1 4 0,3 2 129,-2 1-129,0 6 258,0-4-258,-1 3 387,-4-3-129,5 6 387,-5 1-129,4 4-129,-3 0 129,5 6-387,3 1 129,6 4-387,2 1 0,-1 4-129,3-2 129,2 0 387,3 3-258,1 3 258,1 1-129,2 0 0,3-2 0,5 2 0,4 2-129,3 7 0,0-3 0,0 6-258,3 6 129,2 11 0,-1 8 0,-1 9 0,-3 1-129,0 1 129,-1 2 0,-6-2 129,-6-15-258,1-8 258,-2-14-258,1-14 129,1-17 0,3-8 129,0-18 0,4-6 129,5-19-129,0 0-129,0 0 0,-12-16 0,12-16 0,0-16-258,0-8 0,2-16 0,3-6-129,0-14 129,4-2-258,-2-8 258,0 1 0,0 0 0,-3 3 129,-3-2-129,1 11 0,-2 8 0,0 10 129,0 14-129,0 14 0,-3 9-129,3 34-129,0 0 129,-18 9 0,9 27-129,0 15 258,-5 13-129,0 11 129,0 8 0,-2 5 129,0-3 129,0-5-129,2-9 258,0-11-129,3-12 0,1-12 129,3-11-129,7-25 0,0 0 0,-18-9-129,18-23 0,0-12 0,0-13-129,0-11 129,2-10 0,3-2-129,1 5 129,1 9 0,-4 10-129,2 13 129,-1 16-258,-4 27 258,3 9 0,-3 36-129,0 15 129,0 15 0,0 10 129,-5 7-129,-2 1 258,0-6-129,0-14 129,-2-18-129,6-12 129,-3-17-129,6-26 258,0 0-258,0 0-129,0 0 0,-14-19 0,14-1-129,-3 1-129,1 1 129,-2 0-258,4 18 0,0 0-516,0 0-387,-7 18-1548,7-18-1677,0 39 387</inkml:trace>
          <inkml:trace contextRef="#ctx0" brushRef="#br1" timeOffset="592894.6414">-5659 4737 645,'-18'11'774,"18"-30"0,0-8 129,0-13 0,4-12-129,4-9 0,4-15 129,4-6 0,2-14-258,3-9-129,3-10 0,0-3-387,4-5 0,2-2-129,1 4 0,-1 2 0,2 4 0,0 17 0,-3 12 0,-1 18-129,-6 15 0,-6 18 0,-16 35-129,20-10-129,-20 32 129,0 26-129,-12 13 0,-2 15 129,-2 14 129,-2 2 0,-2 4-129,-2-5 258,3-7 0,-1-17 258,8-7-129,-2-17 258,4-15-258,10-28 129,0 0-129,-6-14 258,6-21-258,8-16 129,2-19-129,6-14 258,4-22 0,7-9 258,7-16 129,0-8-129,9-9 387,-1 7-258,6 7 129,-9 20-516,1 19-129,-10 24-258,-8 28-258,-22 43 0,18 0-129,-18 24-258,-8 32 129,-10 5 0,-6 11 258,0 0 0,-4-3 0,1-7 516,1-13-129,4-12 129,2-19-129,20-18 387,-22-4-258,18-27 0,4-18 0,4-14 0,14-13-129,8-14 0,8-11 0,7-5 0,5 1 0,2-1 0,3-1 129,-1 11 129,3 6-129,-9 16 0,-2 6-129,-5 13 0,-7 12 0,-4 14-258,-8 11 129,-18 18-129,18-10 0,-18 10 0,0 0 0,-6 22 0,6-22 129,-20 27 0,20-27 129,-22 18-129,22-18 0,0 0 129,0-12-129,18-13 0,10-5-258,9-3 129,11-12 0,9-2-129,9-7 129,11-3 129,5-3-258,9 3 258,2-4 129,2-1 0,-3 7-129,-7 6 129,-6 4-129,-11 12 0,-11 10-129,-13 9 0,-14 12 0,-7 2-258,-23 0 129,16 22-258,-16-1 0,0-21-258,-16 33-387,16-33-258,-33 24-516,15-18-387,0 5 129,-2-7 0</inkml:trace>
          <inkml:trace contextRef="#ctx0" brushRef="#br0" timeOffset="-223563.9926">-6967 4094 1,'136'-47'1547,"-60"16"-128,9-1 0,3-6-129,5-1-129,1-5-387,-2 5-129,-2-6-387,-7 3-129,-7 1 129,-11 5-258,-14 5 129,-9 6-129,-13 5 0,-12 8-129,-17 12-387,0 0 129,-17 0-129,-20 7-129,-7 16-129,-18 3 0,-9 11 387,-12 1 129,-7 9 0,-7 2 129,-4 1 129,1 0 0,-1 1 0,6-4-129,5-4 129,10-4 0,12-3 0,6-9-129,16-5 129,11-6-129,15-9 129,20-7 0,0 0 0,9-12 0,21-8 0,9-5 0,12-8 129,13-1-129,6-7 129,6-1-129,4 1 0,1 0 0,0 1 0,-2 6 0,-6 3-129,-13 2 129,-7 10-129,-14 4-258,-11 4-516,-28 11-774</inkml:trace>
          <inkml:trace contextRef="#ctx0" brushRef="#br0" timeOffset="-3354.0059">-7408 3835 129,'38'-11'1290,"-9"2"-387,10 2 129,8-2-258,6-3 0,7-1 0,9-2-129,9-3 0,1-5-129,6 0 129,0-6-258,-1 3 0,1-2-129,-5 1 0,-6 2-129,-9 4 129,-9 2-129,-8 3 0,-11 3-129,-9 4 129,-10 4-129,-18 5-129,0 0 129,0 0-129,-30 0 0,-5 2-129,-11 10 129,-11 2 0,-8 8 0,-4-1 0,-8 5 129,-5 1 0,-6 0 0,2-3 129,-3 1 0,-1-5 129,4-3 129,-1-1 0,6-5 0,11-2 0,8-4-129,12 0-129,11-1 129,11-2-258,11-1 0,17-1-258,0 0 258,0 0 0,19-12 0,13-2 0,8-4 258,12-3-129,9-6 129,12-1-129,8-4 0,9 0 0,5-3 129,6-2-258,7-2 129,1-2 129,4 0-129,2 1 129,-6-1 0,-3 0 129,-7 2-258,-4 6 258,-8 1-258,-4 2 129,-14 3-129,-8 6 0,-11 2-129,-10 4 0,-8 3 129,-9 5-129,-23 7 0,0 0 0,0 0-129,-18 4 129,-19 10-129,-12 5 0,-15 6-258,-17 3 258,-12 6 129,-17 5-129,-10 5 129,-3 4-129,-4-2 129,-6 3 0,1 1 0,5-1-129,7-1 129,10-2-129,11-10 129,16-5 0,18-6 0,12-5-129,16-6 129,16-9 0,21-5 0,0 0 0,39-9 0,5-7 0,14-7 129,14-5 0,20-6-129,11-6 129,10 1-129,8-5 129,8-2-129,2 1 0,-1 5-129,1-1 258,-6 6-258,-6 6 0,-10 3-129,-10 4-516,-9 12-645,-12 6-1935,-11-3-774,3 7-128</inkml:trace>
          <inkml:trace contextRef="#ctx0" brushRef="#br0" timeOffset="-2870.405">-5050 3192 516,'88'-37'1032,"-44"14"129,1-3 129,-5 1-258,-1 0-129,0 0-129,-6 4-258,-3 3-258,-7 6-129,-5 1-129,-18 11-129,0 0 0,0 0-258,-12 0 129,-18 9-129,-11 7 0,-5 2 258,-7 3-129,-5 0 258,3 1 129,8-3 0,4-3-129,11-4 0,9-5 0,23-7 129,-17 8-129,17-8 129,19-4-129,4-7-129,7 1-258,2-3-1032,-6-8-1677</inkml:trace>
          <inkml:trace contextRef="#ctx0" brushRef="#br0" timeOffset="-20124.0353">-4520 1515 1806,'-69'48'0,"39"-9"0,-4 8-129,2 12 129,-5 4 129,-1 6 0,-3 11 387,-3 3 129,-2 1 387,2 6-129,-6 0 129,8 6 258,-4-8-258,9 0-258,3-15-129,12-10-258,2-12-258,6-15-129,9-15-129,5-21 129,0-9-129,3-21 0,10-12 129,1-11 0,3-9 0,5-7 0,-1-7-129,0 2 258,-2 9-258,-3 6 258,-2 14-129,-3 7 0,-4 17 0,-7 21 129,2 23-129,-2 28 0,-6 27 129,-6 21-129,0 28 129,-2 20-129,-6 20 387,4 15-258,-5 0 258,3 0 258,-1-11-129,7-7 0,-2-21 0,5-21 0,0-26-258,5-22 0,1-23-258,3-16 129,0-35-258,0 0 129,0 0 0,0-40 0,0-10 0,0-3 0,0 0 0,0-1 0,0 8 0,0 9 0,0 37 0,0 0 0,0 53 0,-7 17 0,2 18 0,-4 13 0,2 9 0,0-1 0,0-8 129,1-20 0,1-21 0,5-12-129,-2-20 258,2-28-129,0 0 0,0 0-129,0-27 0,0-15 0,0-11 0,-5-7 129,-4-2-129,0 2 129,-1 5 0,1 13 0,-2 14 0,11 28 0,-14 9 0,12 35 258,1 11-387,1 10 129,0 5-258,0 3 129,0-4 0,0-13 0,0-13-129,0-17 129,0-26 0,0 0 0,1-18 0,-1-24-258,0-16 258,0-13 0,-1-12 258,-5-9-516,-1 2 258,0 9 0,0 12 258,0 13-258,0 19 0,2 21 0,5 16 0,-7 21 129,5 14-129,-2 6 0,3 1 0,-3 1 0,0-5 129,1-6-129,1-14 0,2-18 129,0 0-129,-12-20 0,7-18 0,-1-17 0,1-10 129,-4-18-258,-1-20 129,1-10 0,0-16 0,2-7 0,0-10 0,7-4 0,0-11-129,5 0 129,9 2-129,2 1 129,7 8-129,2 10 129,1 11-258,-1 13 258,5 13 0,-2 13 0,2 12-129,2 13 129,3 12-129,-3 6 0,2 6 0,-3 7 129,-2 10-129,-8 4 129,-2 8 129,-19 12 0,18-14 0,-18 14 0,0 9-129,-2 17 129,-12 13 129,0 14-258,-9 9 0,3 14 0,-4 19 129,-1 11-129,-1 7 0,1 3 129,-2 3 0,3 4-129,1 4 129,-2 2 0,-3 4 0,5 1-129,-2 4 129,6 3-129,-1 0 129,3-5-129,2-9 129,1-7-129,4-21 129,3-14-129,0-18 129,3-18-129,1-13 129,3-12-129,-2-4 0,2-4 0,0 0 0,0 0 0,3-1 0,-3-15 0,7 29 0,-7-29 0,6 23 0,-6-23-129,1 31 129,-1-1 129,0 15-258,0 16 258,-3 21-258,-1 8 258,1 8-258,-1 0 258,4-12-258,-1-12 129,-1-15 0,2-22 0,0-37 129,0 0-129,-6-13 129,1-22-129,0-9 258,-2-7-129,0-6-129,-2-1 0,2 5 0,2 7 0,1 11 0,1 10 0,1 7 0,2 18 0,0 0 0,0 0-129,0 0 129,0 0 0,0 0-258,0 0 0,0 9 0,0-9-387,0 16-516,0-16-774,0 0-2580,19-18-258,-8-13 130</inkml:trace>
          <inkml:trace contextRef="#ctx0" brushRef="#br1" timeOffset="832183.4617">-4334 2703 258,'-9'-64'645,"5"45"0,4 19-258,-9-21 129,9 21 0,0 0-129,0 0 129,0 0-258,-17 18 258,17-18-129,-4 28-129,4-7 258,0 5 0,0 6 0,7 12-129,4 7 0,0 8 0,4 10-129,1 7 129,2 4-129,1 14 0,-1 4-129,-2-3 0,-2 0-129,-2-2 129,-3-2-129,-5-1 0,-2-6 0,-2-12 0,-2-10 0,-5-8 0,0-8 0,0-11-129,1-9 0,1-10-129,5-16 129,0 0-258,0 0 258,0-23-129,0-3 129,2-9-129,0-7 129,1-7 0,-1-8 129,0-4 0,-2-2-129,0-10 129,-6-7 129,-4-3-129,-4-3 258,-4-4-258,-3 1 387,-4-3-387,-1 4 129,-3 4 0,1 12-129,2 5 129,1 9-129,0 7 0,2 9 0,0 5 0,6 6-129,-3 3 129,3 3 0,-1 2 0,4 4 0,3-1 0,11 20 0,-16-24 129,16 24-129,0 0 0,0 0 129,0 0-129,0 0 258,0 0-258,0 0 129,-5 12-129,5-12 129,4 32 0,4-9 129,3 6 129,3 8 0,7 9 129,2 16-129,4 8 129,4 9-129,-1 14-129,6 7 129,-1 7 0,4 8-258,-7 1 129,5 1 0,-7 5-129,-2 2-129,-3-4 129,-4-1 0,-7 3-258,-5-5 129,-6-8-129,-3-5 0,0-9-516,-10-13 0,1-8-516,-5-17-903,7-21-2064,7-6 129</inkml:trace>
          <inkml:trace contextRef="#ctx0" brushRef="#br0" timeOffset="-231161.206">-4813 1833 516,'0'0'1419,"0"0"258,8 2-258,-8-2-129,0 0-129,16 17-129,-16-17-387,14 18 129,-14-18-387,16 20 129,-16-20-129,16 22-129,-16-22 129,20 23-129,-20-23 0,17 25 129,-17-25-129,18 25 129,-18-25 0,19 23-129,-19-23 0,18 26 0,-18-26-129,21 27 0,-10-11 129,1 1-129,0 1-129,1 2 0,1 4 129,2-2-129,-6 4 129,5 2-129,-7 1 129,5 1-129,-4 0 0,-1 3 0,-1-3 129,2 4-129,-2-2 0,2-1 0,2 1 0,-2 0 129,-1 0-129,1 0 0,0-1 0,0 1 0,0 0 129,0 0-129,-1 3 129,3 1 0,-2 1-129,1 0 258,1 3-258,-2 1 129,0 0-129,-1-1 0,0 1 0,-1 0 0,-4-2 129,2 1-129,-1 3 0,-1-8 0,1 6 0,-2-1 0,0 1 0,-1-1 0,-1 3 0,0 1-129,0 2 129,0 7 129,0 2-129,-3 5 0,1 11 0,0 5 0,0 7 0,-1 0 129,-2 5-129,-1-1 0,-1-6 0,-2-7 0,1-12 0,-3-11 0,2-12-129,0-11-129,6-10-516,3-18-258,0 0-903,0-16-2322,0-26-387</inkml:trace>
          <inkml:trace contextRef="#ctx0" brushRef="#br0" timeOffset="-227729.2">-4249 1528 258,'-40'16'2322,"40"-16"-2451,0-20-129,19-3 0,6-3 129,5-10 516,4 3 0,-3-3 129,-1 4 0,-7 6 129,-2 4 0,-21 22-258,18-14-129,-18 14-258,-9 23-258,-14 7 258,-7 8 0,-8 4 258,-5 6 0,-3 3 0,4-5 129,1-5 0,13-7 0,7-11-258,21-23 0,0 0 0,0 0-258,25-12 129,6-20 0,10-6 129,3-6 258,2-4-129,2 4 129,-6 3 129,-3 9-258,-13 7 258,-5 11-258,-21 14-258,0 0-129,-22 32-129,-19 9-129,-16 16 129,-13 8 129,-6 11 129,-7 4 387,0-5 258,14-4 129,9-17-129,23-6 258,19-23 129,18-25-129,41 0-387,23-19 129,20-29-258,24-9 0,8-12 0,12-5-258,-5-3 0,-5 6-129,-8 6 0,-20 13-129,-18 15 0,-26 11-387,-19 17 0,-27 9 0,-6 14-258,-32 14 258,-17 18-129,-16 2 387,-6 11-129,-3 3 645,4-4-129,7-1 129,13-11 0,17-3 258,20-15-258,19-7 0,17-16 129,26-5 0,13-21-129,18-7 0,7-13 129,11-5 0,-5-5-129,-1 1-129,-13 7-129,-12 6 0,-16 12-258,-21 11-258,-24 14 129,-9 16-129,-28 20-129,-19 8 258,-11 13-258,-14 5 387,-2 3 129,1 1 258,8-8 0,14-8 0,16-11 258,19-9-258,25-30 129,9 18 0,30-24 0,19-15 129,15-12 0,13-8-129,2-5 0,6-6-129,-8 4 129,-10 8-129,-16 6-258,-15 9-129,-24 20 0,-21 5-129,-18 26 0,-33 15-129,-18 14 0,-23 9 258,-14 16-129,-12 7 387,-2-4 258,4-2 0,11-13 0,21-8 0,20-14 258,27-11-387,37-35 129,0 0 0,46 0-129,21-31 0,14-14 0,13-6 258,5-8-258,-1 1 0,-8 3-129,-12 5 129,-20 13-129,-21 14 0,-37 23-129,0 0-129,-22 25-129,-38 21 129,-18 14 0,-19 11 0,-9 14 129,-4 4 129,3-1 129,11-1 0,15-18 129,25-10 0,26-17 0,30-13 129,17-24 0,38-10-258,23-22 129,12-12-129,9-5 129,1-2-129,-6 1-129,-13 5 129,-16 8-129,-21 12 0,-21 15-129,-23 5 129,-14 25-129,-26 9 129,-17 12 0,-6 5 0,-10 7 0,1 4 0,3-1 0,9-6 129,16-7-129,16-9 129,15-6 0,13-8-129,23-7 258,13-4-258,9-5 0,5-4 0,1 0 0,-5-1 0,-4-1 0,-12 5-258,-30-8 258,14 31-129,-24-8 129,-20 6 0,-11 3 0,-3 1 0,-4 1 0,1-4 0,4 2 0,10-7-129,12 0 129,10-4-129,11-3 129,9-2-129,17-4 129,8 0-129,7-3 129,1 4-129,-1-4 0,-3-1 0,-8 7 0,-8 2-129,-15 8 129,-7 2 0,-16 8-129,-13 1 258,-8 3 0,0 1 387,-1 1-258,2-5 0,6-8 129,11 2-129,8-5 0,11-4-129,11-5 129,15-5-129,8-2 0,5-4-129,1 6 129,-1-8-129,-2 6-129,-9 0 129,-10 7-129,-11 5 129,-7 4-258,-14 1 258,-7 3 129,-4-1 0,-3-3 129,1-4-129,3-5 129,4-3-129,20-13 0,-23 12-258,23-12-129,0 0-516,0 0-387,11 2-645,7 0-903,-1 1-1161,-17-3-387</inkml:trace>
          <inkml:trace contextRef="#ctx0" brushRef="#br0" timeOffset="-22183.2389">-4693 1952 129,'-13'21'1677,"13"-21"-258,0 0-516,0 0-387,0 0-903,0 0-1419,-3-18-644</inkml:trace>
          <inkml:trace contextRef="#ctx0" brushRef="#br1" timeOffset="842323.4795">-4721 2044 1,'16'-16'1031,"-16"16"-128,0 0 387,21 0-258,-21 0 0,25 25 0,-9-3 0,1 12-258,6 13-258,4 11 129,5 14-387,-4 14 129,5 15-258,-3 7 129,-1 5-258,-3-6 0,-3-7 129,-9-8-129,-3-13 0,-2-18-129,-6-15 129,2-16-258,1-13 129,-6-17-258,0 0 129,16-3 0,-13-20-129,1-9 129,-4-8 129,0-11-129,0-7 0,-6-9 258,-4-3-129,-1-6 0,-1 1 129,-1-4 0,1 7-129,2 3 129,-5 4 0,7 7 0,-5 7 129,6 7-129,-2 9 0,4 7 0,-2 7 129,3 5-129,4 16 129,0 0 129,0 0 0,0 0 0,2 16 129,4 9-129,4 6 0,-3 11 258,9 13-258,-4 10 258,6 10-258,-2 15 0,2 15 258,1 11-129,2 14-129,4 13 129,1 6-258,-1 1 0,2-1-129,-1-10 0,-1-6 0,-2-10 0,-4-12 0,-3-11 0,-4-8 0,1-8 0,-3-5 0,-3-5-129,-1-2 129,-3-4-129,-1-4 129,0-6 0,-2-9 0,0-5 0,0-13 129,-6-4-258,6-27 129,0 0 0,-21 0 0,12-27 0,-1-11-258,-1-11 129,1-13-129,-3-10 258,1-9-129,-2-7 0,0-7-258,0-8 258,-1-8 0,0-7 0,-3-8-129,2-4 258,-2-4-129,-1-5 129,-2 1 0,-2-1-258,-4 7 516,3 7-258,-5 14 0,-2 11 0,-3 9 0,1 12 0,-1 16 0,2 10 0,4 5 0,-2 13 0,4 2 0,3 8 0,1 4 129,3 7-129,1 0-129,2 9 129,16 5 0,-30 3-258,30-3 258,-28 32-129,11-6 129,-1 1 0,0 6 0,-1 2-129,-2 2 258,1 5-258,-5 2 258,4 4-258,-2 1 258,0 5-258,2 3 258,-2 1-129,4 3 0,-1-3 0,5 2 0,0 1 129,1-3-129,4 6 0,-3-1 0,3 0 0,-3 4 0,1 5 0,-2 3 0,-4 6 0,2 7 0,-1 5 0,1 2 258,-2 5-258,1 2 129,-1 0-129,2 0 258,-2-7-129,4-7 0,0-9 0,2-5 258,-1-7-258,5-6 0,-1-7 0,3-6-129,3-8 0,-1-5 0,4-5 0,0-7-129,0-5 0,0-18 0,0 0 129,0 0 0,0 0 0,0 0 129,0 0 0,0 0 0,0 0-129,0 0 129,0 0-258,0 26-387,4-1-1419,5 6-2193,-6-10 258</inkml:trace>
          <inkml:trace contextRef="#ctx0" brushRef="#br0" timeOffset="-41870.4735">-4993 2246 645,'0'0'1161,"-9"11"129,9-11-258,0 23 0,0-23-129,19 33 258,-7-15-387,8 5-129,-4-5 129,1 0-258,-17-18-258,29 27 258,-29-27-258,12 17 0,-12-17 0,0 0 129,0 0-129,-19 15 0,3-15 129,-2 0-129,-5 0-129,-2-2 258,-3-9 0,5-1-129,-5-8 0,7 2 0,-4-3 129,9 3-129,0-1-129,7 1-129,9 18 0,-8-25 129,8 25-129,0-16 0,0 16 129,28-9 0,-7 7 0,6 2 0,3 0 0,3 13 258,4-1-129,6 11 0,-1 0 0,6 11-129,1-4 129,6 4-129,-2 0 129,1-2 0,-1 0-258,0-4 129,-5-1 0,-4-2-129,-9 0 0,-6-4 0,-6 1 0,-9-3-129,-5-3 129,-8 0 0,-1-16-129,-7 21 129,7-21 0,-26 6 0,10-6-258,-4-7 258,-1-8 0,-2-9-129,-1-7 129,-5-8-129,-1-3 129,-1-6-129,-3-6 129,2-1-129,1-2 0,1 4 258,1 1-258,3 6 258,5 7-258,1 3 258,3 6-129,4 11 0,3 3 0,10 16 0,-15-18 0,15 18 0,0 0 0,0 0 129,0 0-129,0 0 0,16 18 129,4 1-129,4 13 258,8 9-258,7 7 387,3 13-387,1 6 258,1 13-258,-3 9 129,-1 9 0,-8 0-129,-4-1 0,-7-1 0,-5-7 0,-3-14 0,-6-13 0,-2-14 0,-2-18 0,-3-30 0,0 0-129,0 0 0,-5-60-129,0-11-129,-4-29-129,6-21 0,1-30-387,5-16 258,11-14 129,16 1-129,2 4 129,11 18 129,-5 19 258,1 29 129,-5 27 0,-6 26 129,-7 30 129,-21 27-258,18 23 0,-18 32 0,-12 15 0,-10 11 0,-4 10 129,-8 3 0,-5-3 0,-5-9 129,6-16 0,-1-24 129,7-17-258,5-23 0,8-13-258,12-30 129,5-23-129,4-19-258,10-15 129,6-9 0,3-1 129,4 7 129,-6 12-129,-1 16 129,-7 23 0,-10 27 0,-1 23 0,-21 37-129,-7 24 258,-7 15 0,-3 9 0,1 4 258,2 0 129,5-12-129,14-12 129,7-24 0,9-16 0,18-25-129,19-26-129,11-24 0,14-18-258,6-17 0,7-13 0,4-1-129,-7 3-129,-8 14 129,-13 14-129,-16 22 129,-22 21-129,-13 25 129,-27 18 0,-17 26 129,-12 12 0,-10 7 0,-1 7 0,-2-1 258,11-1-129,10-10 0,13-10 129,14-12-129,17-9 0,4-27-129,27 14 0,6-16 129,10-14-129,1-5 129,0-4-129,-3-4 129,-8 6 0,-6 0-129,-27 23 0,14-19 0,-14 19 0,-32 14-129,-5 9 129,-5 5-129,-6 6 129,-1 2-129,3-1 129,5-5 0,13-3 0,14-11 129,14-16-129,17 2 0,22-11 0,18-18 129,12-6-129,10-5 129,6-4-129,1 1 129,-5 0-129,-10 9 0,-15 5 0,-11 13 0,-21 14 0,-18 11-129,-15 19 129,-25 16-129,-17 13 129,-14 10-129,-9 7 258,-8 1-129,3-6 129,7-5-129,13-17 129,17-9-129,21-17 0,21-23 258,21 0-258,28-23-258,20-13 258,14-12 0,9-5 0,3-9 0,1 3 0,-8 6 258,-14 8-258,-17 11 0,-19 11-258,-16 14 258,-22 9 0,-6 23-129,-29 13 129,-16 10-129,-13 9 129,-3 11 0,-11 5 0,6-5 129,5-6-258,14-10 258,18-7-129,19-15 129,16-28-129,39 0 0,21-21 258,19-20-258,18-12 129,11-11-129,5-9 129,0 0-129,-7 5 0,-16 12 129,-14 9-258,-20 12 258,-19 15-258,-21 18 129,-16 13 0,-21 25-129,-18 10 129,-14 11-129,-12 7-129,-7 9 258,-3-2-129,7-9 129,6-11-129,16-13 129,14-12-129,32-26 129,0 0 0,18-5-129,24-25 129,13-6 0,5-5 0,3 1 0,-3 2 129,-7 3-129,-7 12 0,-16 7 129,-9 7-129,-21 9-129,0 0 129,0 25 0,-8-6 0,-14 3 0,-4-1-129,-4 0 129,-2-1 0,-3-8 0,-2-5 0,-2-7 0,2 0 0,2-12 0,-1-10 0,1-4-129,0-8 0,-1-5 0,1-9 129,3 0-129,-1-5 0,3 1 129,2 2-129,1 2 258,2 4-129,8 5 129,3 5-129,5 4 0,5 3 129,4 2-129,11 4 129,8 3-129,9 9 0,8 6 0,6 3 129,11 12-129,5 15 129,4 14-129,2 8 129,-4 8-129,0 6 129,-7-5-258,-6-3 258,-11-5-129,-8-11 0,-9-10 0,-6-8 129,-13-21 0,0 0-129,0 0 258,0 0-258,-22-14 0,5-11 0,-4-7-258,-4-7 129,-2-7 0,-4-4 0,2-2 0,-4-1 0,3 5 129,-2 2-129,4 7 129,3 8 0,6 8 0,5 5 0,14 18 0,-22-17 0,22 17 0,0 0 0,0 14 0,4 14 129,8 8-129,2 10 0,6 4 0,3 5 0,0-2 0,0-5 0,-2-7 0,-2-11 0,-6-10 0,-13-20 0,0 0 0,0 0 0,-4-12 0,-17-12 129,-7-4-129,-2-2 0,-4-6 0,-1-3 0,0 0 0,4 0-129,5 7 129,5 5 0,7 6 0,1 5-129,13 16 129,0 0 0,-3 34 0,6 8 0,11 10-129,2 5 129,4 3 0,1-1-129,-2-8 129,1-6-129,-6-17 129,-2-8 0,-12-20 0,0 0 0,0 0 0,-21 0 0,-7-11 0,-11-5 0,-9-5-129,-10-2 0,-4-4 0,-3-1 0,1 3-129,-1 0 129,5 4 0,5 5 0,6 8 0,7 8 0,3 0 129,3 15-129,6 4 0,6 6 129,6 4-129,7 1 129,10 0-129,1 2 129,14-5 0,11-2 0,10-4 0,7-3-258,9-6 0,1-5-387,9 0-387,-6-3-1032,0-1-1419,1 13-903</inkml:trace>
          <inkml:trace contextRef="#ctx0" brushRef="#br1" timeOffset="590320.6369">-2362 994 774,'-18'0'1161,"-14"-15"-129,10 5 0,-3 0-129,-5-4-129,-2 3 0,-4-1 0,-5 2-387,-1-2 0,-5 5-258,1 1 0,-2 4 0,-1 2-129,-5 0 0,3 8 0,-5 3 0,4 3-129,1-2 258,7 3 0,-1-5-129,11 0 129,8-4-129,6-2 0,20-4 0,-18 6 0,18-6-258,0 0-129,16 0 0,2 0-258,6 0 129,0 0 0,5-2 129,-3-2-129,2-2 387,-8 0 0,-2 2 129,-18 4 0,22-12 258,-22 12 0,0 0 129,4-21 0,-4 21 0,0 0 0,-14-20-258,14 20 129,-28-15-129,10 11 0,-8 0-129,0 2 258,-9 2 0,-3 0-129,-4 0 0,-3 0-129,-1 4 0,2 2 129,3 3-129,3 1-129,6-2 129,5 2-258,9-2 258,18-8-258,-22 13 0,22-13 129,0 0 0,0 0-129,0 0 129,18 10 0,-18-10 129,20 0 0,-20 0 0,0 0 129,0 0-129,0 0 0,0 0 0,-20 4 0,-2 10-129,-6 5 129,-2 5-258,-7 5 129,-3 4-129,-4 4 129,-1 4 0,-5 2 0,-3 0 0,1 4-258,-1 0 129,-1 0-387,2 4 0,1-3-258,-1 3-258,5 6-258</inkml:trace>
          <inkml:trace contextRef="#ctx0" brushRef="#br1" timeOffset="593159.8419">-3546 1005 1032,'117'-21'1290,"-44"9"-387,6 4 0,5-4-258,7 8-387,-2-1 0,-7 5 129,-9 0-258,-6 0-258,-15 3 129,-14 5-129,-17 4-129,-21-12 0,4 25 129,-4-25-129,-17 24 0,17-24 129,-28 23-129,28-23 129,0 0-258,0 0 129,24 10-387,5-6-903</inkml:trace>
        </inkml:traceGroup>
      </inkml:traceGroup>
    </inkml:traceGroup>
  </inkml:traceGroup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1" units="in"/>
          <inkml:channel name="Y" type="integer" max="16519" units="in"/>
          <inkml:channel name="F" type="integer" max="32767" units="dev"/>
        </inkml:traceFormat>
        <inkml:channelProperties>
          <inkml:channelProperty channel="X" name="resolution" value="2540.16211" units="1/in"/>
          <inkml:channelProperty channel="Y" name="resolution" value="2540.21216" units="1/in"/>
          <inkml:channelProperty channel="F" name="resolution" value="0" units="1/dev"/>
        </inkml:channelProperties>
      </inkml:inkSource>
      <inkml:timestamp xml:id="ts0" timeString="2011-08-21T14:05:20.960"/>
    </inkml:context>
    <inkml:brush xml:id="br0">
      <inkml:brushProperty name="width" value="0.06667" units="cm"/>
      <inkml:brushProperty name="height" value="0.06667" units="cm"/>
      <inkml:brushProperty name="color" value="#3165BB"/>
      <inkml:brushProperty name="fitToCurve" value="1"/>
    </inkml:brush>
    <inkml:brush xml:id="br1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BDB37727-A15C-4D3C-AABA-DF595002AA7F}" emma:medium="tactile" emma:mode="ink">
          <msink:context xmlns:msink="http://schemas.microsoft.com/ink/2010/main" type="writingRegion" rotatedBoundingBox="10664,8887 4318,9379 4173,7511 10519,7019"/>
        </emma:interpretation>
      </emma:emma>
    </inkml:annotationXML>
    <inkml:traceGroup>
      <inkml:annotationXML>
        <emma:emma xmlns:emma="http://www.w3.org/2003/04/emma" version="1.0">
          <emma:interpretation id="{AA798387-A988-45D1-9C46-DC6D648138E3}" emma:medium="tactile" emma:mode="ink">
            <msink:context xmlns:msink="http://schemas.microsoft.com/ink/2010/main" type="paragraph" rotatedBoundingBox="10664,8887 4318,9379 4173,7511 10519,701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33B0D51-623E-4B2A-B269-71A136E47B66}" emma:medium="tactile" emma:mode="ink">
              <msink:context xmlns:msink="http://schemas.microsoft.com/ink/2010/main" type="line" rotatedBoundingBox="10664,8887 4318,9379 4173,7511 10519,7019"/>
            </emma:interpretation>
          </emma:emma>
        </inkml:annotationXML>
        <inkml:traceGroup>
          <inkml:annotationXML>
            <emma:emma xmlns:emma="http://www.w3.org/2003/04/emma" version="1.0">
              <emma:interpretation id="{AA298F94-B35A-4FCB-ACD7-C71185AE4F04}" emma:medium="tactile" emma:mode="ink">
                <msink:context xmlns:msink="http://schemas.microsoft.com/ink/2010/main" type="inkWord" rotatedBoundingBox="4173,7511 10519,7019 10664,8887 4318,9379"/>
              </emma:interpretation>
              <emma:one-of disjunction-type="recognition" id="oneOf0">
                <emma:interpretation id="interp0" emma:lang="en-US" emma:confidence="0">
                  <emma:literal>Hinting</emma:literal>
                </emma:interpretation>
                <emma:interpretation id="interp1" emma:lang="en-US" emma:confidence="0">
                  <emma:literal>Minting</emma:literal>
                </emma:interpretation>
                <emma:interpretation id="interp2" emma:lang="en-US" emma:confidence="0">
                  <emma:literal>Misting</emma:literal>
                </emma:interpretation>
                <emma:interpretation id="interp3" emma:lang="en-US" emma:confidence="0">
                  <emma:literal>tinting</emma:literal>
                </emma:interpretation>
                <emma:interpretation id="interp4" emma:lang="en-US" emma:confidence="0">
                  <emma:literal>Titivating</emma:literal>
                </emma:interpretation>
              </emma:one-of>
            </emma:emma>
          </inkml:annotationXML>
          <inkml:trace contextRef="#ctx0" brushRef="#br0">2352-448 258,'-23'102'1161,"12"-44"-129,4 9 0,4 9 129,1-1-258,2 8 258,0 3-516,7 7 129,0 4-387,2 6 129,-4-2-258,2 0 0,-5 1 0,0-1-129,-2-8 0,0-9-129,-2-7 129,-3-8 0,-4-13 0,2-8 129,0-13-129,2-7-129,-1-12-129,6-16-129,0 0 129,0 0 0,-10-23-129,8-9-129,2-8 129,0-9 0,0-8-129,3-6 258,5-4 0,0-3-129,-1-2-129,2 2 129,-2 5 129,0 3-258,0 11 258,-3 7-258,-1 11 258,-1 12 129,-2 21 0,0 0 0,0 0 129,7 9-129,-7 19 0,0 7 258,0 9-129,0 8-129,0 5 0,0 1 129,0 0-129,0-7 0,0-7-129,0-6 129,0-11 0,0-8 0,0-19-129,0 0 129,0 0-258,2-19 129,0-8-129,0-10 0,1-7 0,-1-7-258,0-7 258,1-7-258,-1 2 129,2-2-129,-1 5 258,1 8-129,1 8 129,0 10 129,0 13 0,-5 21 258,0 0-129,13 21 129,-10 18 129,-1 10 129,0 11-129,1 7 0,-1 0 258,0-1-258,0-8 258,-1-7-258,-1-12 129,2-9-258,0-11 0,-2-19-129,0 0-645,0 0-516,0 0-1032</inkml:trace>
          <inkml:trace contextRef="#ctx0" brushRef="#br0" timeOffset="-2215.2039">3422 578 129,'-1'-60'516,"1"22"-129,-2-5 129,2 1-258,0-2-129,0 0 129,5 0-129,-1 4 0,4 1-129,0 6 129,0 5 0,1 7 258,-9 21 0,20-23 129,-20 23-129,19 12 129,-10 11-129,0 9 129,-2 10 0,0 7-387,-2 2 258,-1 2 0,-1-2-129,-1-6-129,0-2 258,-1-8-129,1-7-129,0-11 129,-2-1 0,0-16 0,0 0-129,0 0 129,0 0 0,-5-12 0,-4-14 0,-2-13 129,2-7-387,-1-5 129,1-1-129,2 1 0,2 7 0,1 9 0,4 10-129,0 25 129,0 0-258,0 30-258,2 1-387,3 10-774,-1-2-1290,-1-15-516</inkml:trace>
          <inkml:trace contextRef="#ctx0" brushRef="#br0" timeOffset="-4773.6084">2418-360 1,'10'15'0,"-8"15"257,0 9 1,0 14 0,0 12-129,-2 10-129,0 11-645</inkml:trace>
          <inkml:trace contextRef="#ctx0" brushRef="#br0" timeOffset="-5148.0091">2300-178 516,'0'174'258,"0"-89"129,0-3 129,0-4-258,0 1 0,0-9 0,-6-3 0,1-4 129,0-7-258,-2-5 129,1-10-129,3-6 129,-2-11-129,1-3 0,4-21 0,-5 18-129,5-18 0,0 0 0,-6-25-258,6-1-258,0-6 129,0-11-258,2-8-129,7-7 129,0-4 129,1-3 1</inkml:trace>
          <inkml:trace contextRef="#ctx0" brushRef="#br0" timeOffset="-9453.6166">3412-600 1,'127'-26'902,"-62"15"1,-1-3-129,-3 3 0,-2 1-129,-5-1-387,-8 4 129,-5 2-258,-9 1 129,-13-1 0,-3 5 129,-16 0-258,0 0 129,-18 0-258,-10 0 258,-12 11-258,-8 1-258,-14 4 129,-7 5 0,-8 2 0,-6 7 0,-9-4 129,0 6 0,-3-1 0,-4 3 0,2-4 129,-2 1 0,4 3 0,6-6 387,8-4-129,10-1 129,11-4-258,15-6 258,8-1-387,15-3 129,22-9 129,0 0-129,0 0-129,27 0 129,12-12 258,8-1-258,12-6 258,8 0-258,9-8 0,7 1-258,5-4 129,2 2-129,-2 0 258,2 0-258,-3 0 129,-3-2-129,-2 5 0,-8 0 129,-9 4-129,-3 0 129,-13 7-129,-8 4 129,-9-1 129,-9 8 129,-23 3-129,0 0 129,0 0 0,0 0-129,-38-2-129,5 2 0,-11 9 0,-6 1-258,-8 4 129,-5 2 0,-5 0-129,-2 0 129,1 1-129,-2-1 129,4 0-129,0-2 0,5 0 0,8-2-129,6-1 129,7-4 0,10 2-129,8-4 129,23-5-258,-21 7 258,21-7 0,10 4 0,11-4 0,8 0 129,9-6 0,7-3 0,6-3 129,7-2-129,7-2 0,6-5 129,-2 2-129,0-2 0,-2 0 0,-4 0 0,-3 3 0,-3 0 0,-13 4 0,-9 2 0,-5 3 0,-9 4 129,-5 2-129,-16 3 0,0 0 129,0 0-129,-30 8 0,0 3 258,-9 5-258,-6 1 0,-8 3 0,-6 4-258,-6 1 258,0-1 0,-2 1-129,-2 0 129,0-3 0,0 0 0,4-3-129,3-2 129,4-1 0,5-2 0,9-1-129,3-5 129,7-1-129,8 0 129,7-3-129,3-1 0,16-3-129,0 0 129,0 0 0,0 0 129,0 0-129,0 0 0,16 16 129,-1-12 0,5 5 0,3-4 0,0 5 0,1-1 129,3 3-129,1-1 0,8 0 0,-3 4 0,4-2 0,4 4 0,3-3-129,4 6 129,3-3 0,3 4 0,1-1 129,5-3-129,0 3 258,2-3-129,-2-1 258,2 0-129,-2-2-129,-2-2 129,-3-1 0,-4-1-258,-3-1 129,-10-4-258,-2 2 129,-10-3-258,-6-2 258,-20-2-129,21 3 0,-21-3 129,0 0-129,0 0 129,-18-16-129,1 6 129,-6-1-129,-6-3 0,-2 2-129,-5-2 0,-3 1 0,-5 1 0,2 0-129,-6 0 129,-1-1 129,-2 1-258,1 1 258,-3-1 129,0 0-129,0-2 0,4 3 0,-4-1 0,5 3-129,2-1 129,2 3 0,4-2 0,8 5 0,4-1 129,5 3 0,3-1 0,20 3 0,-16 0 0,16 0 129,0 0-129,16 5 129,5 5-129,2-1 129,9 5 0,4-1-129,2 2 258,5 1-258,1 2 0,2-2 129,0-1-129,-2 1 0,0-3 129,-2 1-129,-3-2 129,-5-2-129,-3-1 0,-4 0 129,-6-2-129,-3 0 0,-18-7 129,24 12-129,-24-12 258,0 0-129,11 16-129,-11-16 129,0 0 0,0 0-129,0 16 0,0-16-129,0 0 129,0 0-129,7 16 129,-7-16 0,25 7 0,-4-4 0,4 1 0,5-2 0,9-2 129,6 0-129,5 0 129,6-6-129,6-1 0,5-1 0,2-1 129,7-3-129,2-1 0,-1 1 0,3-2 0,-3 0 129,3-2-129,-2 0 0,-1 0 0,-4-1 258,-6-1-258,0 2 0,-7 1 0,-6 1 0,-8-1 0,-9 8-258,-8-1 258,-6 4-129,-23 4 0,17-5-129,-17 5 129,-16 0-258,-8 3 258,-8 4 129,-9 2-129,-8 0 0,-6 3 129,-5 1 0,4 4 0,-4-1-129,0 0-258,1 1 0,5 1 0,2-1 0,7-1 0,4-2 129,7-1-129,8-5 129,5-1 258,21-7 258,0 0-129,0 0 258,23 8 0,10-8-129,11-2 0,13-5 129,10-4-129,9-1 0,9-4 0,8-2-129,4-1 129,4-2 0,1-2 0,2-1 0,-1 1 0,-8 0 129,-5 0-258,-9 2 129,-8 3-258,-12 1 129,-9 5-129,-13-1 0,-15 4-129,-24 9 0,0 0-129,0 0-129,-19-3 129,-20 6 0,-14 12 0,-11 2 0,-4 6 258,-8 3-129,-2 4 129,2-3 0,4 1 0,5-4 0,10 3 0,11-8-129,7-1 258,13-4-129,10-4 129,16-10 0,0 0 258,28 9-129,8-9 0,8-4 129,12-6-129,8-4 0,8-2 0,2-3 0,6-2-129,-1-1 0,1-2 0,-3 3-129,-4-2 129,-8 4 0,-10 1-129,-8 6 129,-10-1-129,-10 5 0,-8 4 258,-19 4-258,0 0 0,0 0-258,-12 0 258,-13 5-129,-6 8 129,-10 1-129,-5 3 0,-7 1 129,-3 5 0,-10-2 0,3 3 0,-4-1 129,0 2-129,-1 1 129,0 1 0,1 1-129,-1 2 258,5-1-258,3 0 129,3 0-129,1-2 0,6-1 0,5-3 0,4 0 0,4-4 129,5-5-129,4 0 0,1-5 0,8 2 0,-2-6 0,5 2 0,-2-5 0,2 3 0,1-2 0,-1 1 0,0 1 0,-2-1 0,0-1 0,-1 1 0,-2 1-129,0 0 129,-2-1 0,-4 1 0,-3-1 0,-2-3 0,-1 1 0,-4-2 129,-2 0 0,-3-5-129,-4-4 258,2 0 129,-4-3-258,-1-2 129,-6 0 0,-2-2 0,-1 2-129,-4-2 258,0-1-258,-1-1-129,-4-3 129,2 0 0,-3-4 0,0 2 0,-5-3 0,4 2 0,-1-3 0,3 6-129,-2 0 258,2 3-258,1 1 0,6 3 0,4 0 0,3 1 0,9 3 0,7 1 0,7 2-258,9 2 258,21 5-129,-16-4 129,16 4-129,10 0 0,13 2 129,7 3-129,11 4 129,8 3 0,8 1 0,6 2 0,10 5 0,6-1 129,2 2-129,8 2 0,2 2 0,6-4 0,6 3 0,1-1 129,2 0-129,0 0 0,-2 0 0,-3-2 0,-3 0 129,-6 0-129,-9-5 129,-5 3-129,-13-7 0,-8 3 0,-11-7 258,-8 3-258,-15-9 0,-7 3 0,-16-5 0,0 0-258,-10 0 129,-13-9 0,-7 4-258,-11-11 0,-1 4-258,-8-11-129,3 9-516,-8-13 0,6 12-516,-6-10-645,4 0-903,5 11-129</inkml:trace>
          <inkml:trace contextRef="#ctx0" brushRef="#br1" timeOffset="939121.6495">-153 502 1419,'26'-53'1935,"-10"26"-516,0 0-258,2 3-129,-4 4 0,7-3-516,-3 5 129,4-3 129,2-1-258,6-3 129,1 1 0,3-3-129,4 3-258,1-5 129,-3 7-129,2-5-258,-4 11 129,1-3 129,-1 5-258,-2-2 387,-4-3-258,3 3 0,-1 0 0,0-1 0,-2 1 0,3-2 0,-5 3 0,2 1-129,-2 4 0,1 2 258,-1 2-258,0 1 0,2 3 0,-2 0 0,1 0 129,1 2-129,-4 0 0,-2 0 0,0-2 0,-1 2 129,-3 0-129,-18 0 129,30 0-129,-30 0 129,34 2-129,-34-2 129,35 8 0,-13-1-129,-2-1 0,2 0 0,2 0 0,1-2-129,-3 0 258,2 4-387,0-4 258,-2 3-129,2-5 129,-1 4 0,1 0 0,2 2 0,0-2-129,-2 2 129,1 0 0,-3 1 0,2 1 0,-2-4 0,-2 6 0,1-6 0,-21-6 0,34 23 0,-34-23-129,36 24 129,-18-13 0,-18-11 0,35 22 0,-35-22 0,36 31-129,-18-15 129,2 0 0,-4 7 0,4-1-258,1 1 129,-1 1 129,0-1-129,-2-1 0,0 1 0,0-1 0,1 3 129,-1-1-258,-2 5 129,2-3-258,0 5 0,0 0-129,-2-1 129,5-1-258,-3 1 129,2-3-129,-2 6 129,4-5-129,-4 7 129,3 0-129,-5 10-129,2 0-516,-4 12-387,-2 6-774</inkml:trace>
        </inkml:traceGroup>
      </inkml:traceGroup>
    </inkml:traceGroup>
  </inkml:traceGroup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1" units="in"/>
          <inkml:channel name="Y" type="integer" max="16519" units="in"/>
          <inkml:channel name="F" type="integer" max="32767" units="dev"/>
        </inkml:traceFormat>
        <inkml:channelProperties>
          <inkml:channelProperty channel="X" name="resolution" value="2540.16211" units="1/in"/>
          <inkml:channelProperty channel="Y" name="resolution" value="2540.21216" units="1/in"/>
          <inkml:channelProperty channel="F" name="resolution" value="0" units="1/dev"/>
        </inkml:channelProperties>
      </inkml:inkSource>
      <inkml:timestamp xml:id="ts0" timeString="2011-08-21T14:19:28.400"/>
    </inkml:context>
    <inkml:brush xml:id="br0">
      <inkml:brushProperty name="width" value="0.06667" units="cm"/>
      <inkml:brushProperty name="height" value="0.06667" units="cm"/>
      <inkml:brushProperty name="fitToCurve" value="1"/>
    </inkml:brush>
    <inkml:brush xml:id="br1">
      <inkml:brushProperty name="width" value="0.06667" units="cm"/>
      <inkml:brushProperty name="height" value="0.0666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46CCA4CD-806D-46DF-B4E3-F739BBB90A72}" emma:medium="tactile" emma:mode="ink">
          <msink:context xmlns:msink="http://schemas.microsoft.com/ink/2010/main" type="writingRegion" rotatedBoundingBox="890,9794 5469,7352 7161,10523 2582,12966"/>
        </emma:interpretation>
      </emma:emma>
    </inkml:annotationXML>
    <inkml:traceGroup>
      <inkml:annotationXML>
        <emma:emma xmlns:emma="http://www.w3.org/2003/04/emma" version="1.0">
          <emma:interpretation id="{5572007D-544B-4B3A-BB6E-B5669275344C}" emma:medium="tactile" emma:mode="ink">
            <msink:context xmlns:msink="http://schemas.microsoft.com/ink/2010/main" type="paragraph" rotatedBoundingBox="890,9794 5469,7352 7155,10513 2576,1295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5E566B8-DFC2-4B8F-BD20-05AAA65478E4}" emma:medium="tactile" emma:mode="ink">
              <msink:context xmlns:msink="http://schemas.microsoft.com/ink/2010/main" type="line" rotatedBoundingBox="890,9794 5469,7352 7155,10513 2576,12955">
                <msink:destinationLink direction="with" ref="{71CBCC76-1C4B-478F-828E-D261A20291E9}"/>
                <msink:destinationLink direction="with" ref="{B1FD294E-EF8B-415C-8ADB-6789725309A6}"/>
                <msink:destinationLink direction="with" ref="{7283FEC6-EA8F-43B3-B7E0-4FCC056B7CAE}"/>
                <msink:destinationLink direction="with" ref="{A3914B4D-DC87-4F5F-9C4C-4C5176612EFD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6B9BC074-1222-402C-BF95-9374C1073AFA}" emma:medium="tactile" emma:mode="ink">
                <msink:context xmlns:msink="http://schemas.microsoft.com/ink/2010/main" type="inkWord" rotatedBoundingBox="890,9794 5469,7352 7155,10513 2576,12955"/>
              </emma:interpretation>
              <emma:one-of disjunction-type="recognition" id="oneOf0">
                <emma:interpretation id="interp0" emma:lang="en-US" emma:confidence="0">
                  <emma:literal>ten</emma:literal>
                </emma:interpretation>
                <emma:interpretation id="interp1" emma:lang="en-US" emma:confidence="0">
                  <emma:literal>tent</emma:literal>
                </emma:interpretation>
                <emma:interpretation id="interp2" emma:lang="en-US" emma:confidence="0">
                  <emma:literal>teen</emma:literal>
                </emma:interpretation>
                <emma:interpretation id="interp3" emma:lang="en-US" emma:confidence="0">
                  <emma:literal>tenth</emma:literal>
                </emma:interpretation>
                <emma:interpretation id="interp4" emma:lang="en-US" emma:confidence="0">
                  <emma:literal>tan</emma:literal>
                </emma:interpretation>
              </emma:one-of>
            </emma:emma>
          </inkml:annotationXML>
          <inkml:trace contextRef="#ctx0" brushRef="#br0">-494 1346 903,'-73'205'1677,"37"-101"-387,-4 1-387,1-3-516,1-11 129,4-5-387,-1-11-129,11-7-129,4-6-258,6-13-129,4-10-129,6-15 0,4-24 129,0 19-129,0-19 0,14-27 0,-2-6 258,-2-10 258,2 2-129,-2-4 258,0 6-129,-6 9 129,-4 30 129,0 0 129,0 0 0,-20 43 0,4 12 258,-8 23 129,-2 12 129,0 16-258,-3 7 258,1 2-129,2 2-258,2-5 129,-1-1-387,7-11 0,2-11-129,0-12 0,4-13-129,4-11-129,2-12-258,4-12 0,-2-11-516,4-18 0,0 0 0,0 0-258</inkml:trace>
          <inkml:trace contextRef="#ctx0" brushRef="#br0" timeOffset="5085.609">-165 503 258,'-81'101'645,"41"-48"-387,-1 0 258,-1 0 0,0 2-258,-1 1 0,-1 5 129,4-4-129,-1 13-129,3-3 258,2 1-129,1 5-129,3 5 258,4 0-258,2 2 0,3-5 129,1 3-129,2-6 129,0 3-129,-2 1 0,-3 0 0,3-1-129,-2 5 0,2 4 0,0 4 0,0 6 0,5 0 0,1 4 0,2-2 0,-2 2 0,0-3 0,-2-5 0,-2-5 129,1-1-258,-3-4 129,2-10 0,2-3 0,4-8 0,2-5-129,4-7 0,2-13-258,4-7 258,0-9-129,2-18 0,0 0-258,0 0-258,0 0-129,0 0 0,12-24-516</inkml:trace>
          <inkml:trace contextRef="#ctx0" brushRef="#br0" timeOffset="5413.2095">-1195 3402 645,'-20'86'1806,"12"-47"-129,-2-3-258,2-9-258,2-4-258,6-23-387,0 0-258,0 0-129,10-2-129,2-19-129,2 0 0,-4 0 0,2 0 0,-12 21-129,0 0 516,0 0-129,0 19 258,0 19 129,-10 10 0,0 4 129,-2 0 129,6-6-258,-2-7 0,4-7-516,4-32-1032,0 0-1935,0 0-903,20-32 0</inkml:trace>
          <inkml:trace contextRef="#ctx0" brushRef="#br0" timeOffset="98202.1725">-196 511 129,'0'0'774,"0"0"0,0 0 258,0 0 129,0 0 0,-12 8 258,12-8-129,-38 29-129,18-13-516,-8 6 129,3 7-129,-3-1-129,2 5 0,-6 11-129,5 1 0,-3 8-129,4 6 0,0 4 0,2 1 129,-1 12-129,5-3-129,2 4 0,2 2 0,2 2 129,0-2 0,-3 3-258,3-5 129,-4-2 0,2-2-129,-2 6 0,2-4 0,0 2 129,4 0-258,2-1 129,3 3 0,3 2 0,4-2 0,0 0 129,0 4-129,0-3 0,0 3 0,-2 0 0,-4-2 0,0-6 129,-2-1-258,4-8 129,-2-9 0,4-6-129,0-6 0,2-13-258,0-1-129,0-13-387,0 2-516,0-20-1290,8 19-1548,-8-19 129</inkml:trace>
          <inkml:trace contextRef="#ctx0" brushRef="#br0" timeOffset="97609.3715">-899 2961 1,'26'-201'515,"-6"90"-257,6-17 129,4-10 0,3-6 0,9-9 0,-4-1-129,9 2-129,-5 2-129,2 6 0,3 14-387,-7 16-129,-2 12-129,-7 19 129,-5 4 0</inkml:trace>
          <inkml:trace contextRef="#ctx0" brushRef="#br0" timeOffset="239429.2206">98 1693 129,'37'167'129,"-21"-83"129,-1-1-258,-3 1-258,-5-1 129,-4-15 1,-3-5 128</inkml:trace>
        </inkml:traceGroup>
      </inkml:traceGroup>
    </inkml:traceGroup>
    <inkml:traceGroup>
      <inkml:annotationXML>
        <emma:emma xmlns:emma="http://www.w3.org/2003/04/emma" version="1.0">
          <emma:interpretation id="{563614E6-EA7E-4F13-A98A-280AF74EE4FC}" emma:medium="tactile" emma:mode="ink">
            <msink:context xmlns:msink="http://schemas.microsoft.com/ink/2010/main" type="paragraph" rotatedBoundingBox="3907,11661 4069,8053 6098,8144 5936,11752" alignmentLevel="2"/>
          </emma:interpretation>
        </emma:emma>
      </inkml:annotationXML>
      <inkml:traceGroup>
        <inkml:annotationXML>
          <emma:emma xmlns:emma="http://www.w3.org/2003/04/emma" version="1.0">
            <emma:interpretation id="{96C21A62-0243-4331-992C-E0496766A2DF}" emma:medium="tactile" emma:mode="ink">
              <msink:context xmlns:msink="http://schemas.microsoft.com/ink/2010/main" type="line" rotatedBoundingBox="3907,11661 4069,8053 6098,8144 5936,11752"/>
            </emma:interpretation>
          </emma:emma>
        </inkml:annotationXML>
        <inkml:traceGroup>
          <inkml:annotationXML>
            <emma:emma xmlns:emma="http://www.w3.org/2003/04/emma" version="1.0">
              <emma:interpretation id="{2F1A066E-FB29-400F-965C-B04EBF0CC6E2}" emma:medium="tactile" emma:mode="ink">
                <msink:context xmlns:msink="http://schemas.microsoft.com/ink/2010/main" type="inkWord" rotatedBoundingBox="3907,11661 4069,8053 6098,8144 5936,11752"/>
              </emma:interpretation>
              <emma:one-of disjunction-type="recognition" id="oneOf1">
                <emma:interpretation id="interp5" emma:lang="en-US" emma:confidence="0">
                  <emma:literal>peg</emma:literal>
                </emma:interpretation>
                <emma:interpretation id="interp6" emma:lang="en-US" emma:confidence="0">
                  <emma:literal>pig</emma:literal>
                </emma:interpretation>
                <emma:interpretation id="interp7" emma:lang="en-US" emma:confidence="0">
                  <emma:literal>pug</emma:literal>
                </emma:interpretation>
                <emma:interpretation id="interp8" emma:lang="en-US" emma:confidence="0">
                  <emma:literal>"peg</emma:literal>
                </emma:interpretation>
                <emma:interpretation id="interp9" emma:lang="en-US" emma:confidence="0">
                  <emma:literal>"*peg</emma:literal>
                </emma:interpretation>
              </emma:one-of>
            </emma:emma>
          </inkml:annotationXML>
          <inkml:trace contextRef="#ctx0" brushRef="#br1" timeOffset="-821715.8432">1493 786 516,'-38'14'1677,"18"-5"0,0 1-387,-3 4-129,-2 2-129,-3 2-258,4 7 0,-6-1-258,2 8 258,-3 5 0,3 2-258,-7 7 387,0 7-258,0-2-129,2 5 0,-4 2 0,4 2-258,-1 0 129,5 6-129,1-5-129,3-1 0,1 4 0,4-1 0,3 1 0,3-4 258,2-2-258,3-2 0,0-1 0,6-2 0,-1 2 0,3-1-129,-1 3 0,2 3 0,0 0 129,0 3-258,0 6 129,2 5 0,1 2 0,2 1 0,2 4 0,0 2 129,2 0-129,-2 2 129,0-4-129,3-5 0,-1-7 0,0-9 0,-2-8 0,2-7 0,-2-8 0,1-9 0,-1-7 0,0-3 129,0-1-129,-7-17 0,13 28 0,-13-28-129,12 22 129,-12-22 0,0 0 0,14 15 0,-14-15 0,0 0-129,3-14 129,-3-7 0,0-7-129,0-13 129,0-8-129,0-11 0,0-7 129,0-10-129,-1-8 129,-3-7-129,-1-3 0,0-4 129,1 0 0,2-5-258,2 0 258,0 4 0,0 3-129,2 3 129,9 4 0,-3-1 0,5 3-129,-1 3 258,4 2-258,1 0 129,1 0 0,1 4 0,-2 1 0,4 9 0,-1 6 0,4 1 0,-1 4 0,1 9 0,4 3 0,2 5 0,1 4-129,3 2 258,2 3-258,3 8 129,-1 1 0,1 3 0,3 3 0,-2 2-129,-3 3 129,-4 0 0,-3 3 0,-8 2-129,-1 3-129,-21 4-258,23-5 0,-23 5-645,0 0-516,0 0-774,-12-3-774,12 3-387</inkml:trace>
          <inkml:trace contextRef="#ctx0" brushRef="#br0" timeOffset="8533.215">-2906 2806 903,'-20'-27'2322,"20"27"-387,0 0-258,0 0-387,-12-18-387,12 18-387,0 0-129,0 0-129,0 0 0,0 0 0,0 0-129,0 0 129,-2 16-129,2-16 387,0 0-129,22 21 258,2-19 129,19-2-129,5-5 258,20-13-387,13 4 129,16-15-129,12 5-129,10-9-258,0 3 0,2-1 0,-6 1-129,-6-1 0,-11 3 0,-11 6 129,-20 1 0,-13 3 0,-18 6 0,-11 4 258,-25 8-258,0 0 0,-12-7 0,-19 7-129,-7 0 129,-8 7-129,-9-1-129,-3 4 0,-9 2 129,-3 4-129,-5 3 0,-6 1-129,-1 2 129,-7 7-129,2-5 129,-4 7 0,3-5 0,3 1 0,4-3 0,5-4 129,7-3-129,9-5 129,7-2-129,9-6 258,8-4-258,9 0 129,7 0 129,20 0-129,-22-4 0,22 4 0,0 0 0,0 0-129,12-18 129,-12 18 0,40-12-129,-9 5 129,9-3 129,10-2-129,11 0 129,9-4-258,13-5 258,10-5-129,14-3 129,6-5-129,6-1 0,0-1 0,6-1 0,-6 2 0,-8 3 0,-9 5 0,-9 3 0,-14 6 0,-11-1 0,-11 7 0,-13 2 129,-12 2-258,-5 4 129,-9-2 0,-18 6 0,26-9 0,-26 9 0,24-10-129,-6 2-129,-18 8-258,43-20-387,-43 20-645,42-17-1806,-14 7-774,-7 6-387</inkml:trace>
          <inkml:trace contextRef="#ctx0" brushRef="#br0" timeOffset="15085.2265">-59 1723 258,'-24'-44'258,"16"25"-129,0 1 0,8 18 0,-10-31 0,10 31 0,-8-24 129,8 24-129,0 0 129,-16-20-129,16 20 129,-22 2-129,6 16-129,-7 6 129,-1 11 0,-6 8 0,-8 14 258,-7 10-258,-3 10 258,-9 4 0,-5 9-129,-3 2 129,-5 5-129,-1-3-129,5-3 0,1-5 0,9-5-129,5-3-129,11-11-645,12-6-387,5-6-1161</inkml:trace>
          <inkml:trace contextRef="#ctx0" brushRef="#br1" timeOffset="-824477.0481">1446 2462 516,'23'-96'387,"-9"43"-129,4-1 129,-2-1-258,3-1 0,-3 0 0,0 1-129,2 6 258,-4-4-129,-2 4 0,-3 2 129,0-3 129,-4 7 0,1-1 0,-3 1-129,-3 1 0,0 4 0,0-5-129,0 6 0,-2-1-129,-3 1 0,2 0 129,-1-2-129,2 2 129,2 1 0,-2-3 129,2 0-129,0 1 0,0-3 129,0 2 0,0 4 258,0-3-387,0 3 387,0-1-387,0 1 258,-1 0-258,-1-2 0,-2 0 0,4 0 0,-5-1 0,3 1-129,-3 0 387,1 0-258,-3 0 129,2 0 129,-5 2-129,1 2 129,-2-2 0,-1 3-129,1-1-129,-3 1 0,2 2 0,-1 0 129,1 2-129,-2 0-129,3 2 129,-1 1 0,-4-1 129,5 3 129,-4-2-258,4 6 258,-3-1-129,1-1 129,-1 6-129,4-1-129,10 16 0,-23-27 0,23 27 0,-23-26-129,23 26 0,-23-25 0,23 25 129,-23-26-129,11 10 0,12 16 0,-22-23 0,22 23 0,-21-19 0,21 19 0,-24-17 0,24 17 0,-25-16 0,25 16 0,-30-14 0,30 14 0,-28-14 258,12 8-258,16 6 0,-27-10 0,27 10 0,-28-7 0,28 7 0,-27-6 129,12 3-129,15 3 0,-29-4 0,29 4 0,-26-1 129,26 1-129,-27 0 0,27 0 129,-21 0-129,21 0 0,-25 0 0,25 0 129,-28 0-129,28 0 0,-30 3 0,13-3 0,-1 2 0,0-2 0,1 0 0,-1 2 0,-1-1 0,-1 1 0,1 2 0,-1 1 0,-1 2 0,-4 0 0,2 0 0,1 2 0,-3 0 0,2-1 0,0 1 129,0 0-129,0-2 0,2 2 0,-2 0 129,0-1-129,-2 1 0,2 2 0,-5 1 0,5-1 129,-2 3-129,2 1 0,-3 3 0,3-2 129,-2 1-258,1 3 258,-1-4-129,-2 3 0,1-3 0,-6 1 0,2-1 0,-2 0 0,2 0 0,0 1 0,2-1 0,-2 3 0,2 1 0,1 1 129,3 0-129,-1 2 0,-2 1 0,1 1 258,1 1-258,-1-1 129,-1 1 0,1 1-129,1-1 0,2-1 0,2-2 0,2 1 0,3 1 0,-2-1 0,4-1 0,2 2 0,-3-2 0,1 1 0,2 1 0,0-1 129,-1-1-258,3 0 258,-5-2-129,5 2 0,-1-2 0,2 0 0,1-1 0,-5-3 0,4 2 0,-1-3 0,1 0 0,9-16 0,-19 26 0,19-26 0,-16 25 0,16-25 0,-14 25 0,14-25 0,-14 21 0,14-21 0,-13 24 0,13-24 129,-14 25-129,14-25 0,-16 26 0,16-26 0,-14 30 129,14-30-258,-12 32 258,6-15-258,-1-1 258,2 2-258,1-2 129,-1 1-129,5-17 129,-10 32 0,4-16 0,1-1 0,0 1 0,-1 2 0,1-2-129,0 1 129,1-1 0,4-16 0,-9 28 0,9-28 0,-7 26 0,7-26 0,-5 25 0,5-25 0,-3 23-129,3-23 129,-4 25 0,4-25 0,0 29 0,-2-13-129,2 0 129,0 0 0,0 0 0,-1-1 0,1-15-258,-2 30 258,-4-14 0,5 0 0,-5 2 0,3 1 0,-1 0 0,-1 2 0,3 4 0,-3-4-129,3 4 129,0 1 0,2-3 0,-1 0 0,1-2 0,-2 0 0,2-4 0,0 1 0,0 0-129,0-3 129,0-15 0,0 30 0,0-14 0,0 0 0,0 0 0,-2-1 129,2 1-129,-2 0 0,1 0 0,1 0 0,-2 1 0,0 1 0,0 3 0,1 0 0,-1 4-129,-2 3 129,2-2 0,-1 2-129,-1 0 129,3 0-129,-3-5 129,1 4 0,1-6 0,-2 0 0,3 2 0,-1-2 0,-2 2 0,2 1 0,1 4 0,1 0 0,0 6 0,-2-3 0,2 1-129,-2-4 129,2 2-129,0-2 129,0-1-129,0-3 0,0-1 129,4-2-129,1 4-258,0-1 258,1-1 0,-1-2-129,2-1 129,-2-3-129,1-1 0,-6-16 0,8 26 0,-8-26 129,7 16 0,-7-16-258,0 0 258,7 18 129,-7-18-129,0 0 129,0 0-129,0 0 129,0 0 0,0 0-129,0 0-258,0 0 129,0 0-129,0 0 0,0 0 0,2-11-129,-2-5 258,0-10 129,0-6-129,0-8 258,0-7-258,0-11 258,6-6 0,-1-1 0,0-3 0,0 3 0,1-2 0,1 0-129,0 2 129,0 4 0,2 3 0,-2 0 0,2-4 0,-1-3 0,3-3 0,-2-3 0,0 1 0,0-4 0,-2 0 0,1 1 0,1 1 129,0 8-129,3 5 0,1 8 0,1 1 0,0 3 0,0 3 0,2 0 0,0 0-129,0 0 258,-2-2-129,4-1 0,-4 0 0,2 3 258,5 0-516,-4 2 516,3 5-258,-1 2 0,2 3 129,-3 0-129,2 6 129,1 1 0,-4 1 0,5 3 0,-1-2 129,2 0-129,0 0 0,1 0 0,3 0-129,1 1 129,4-7-129,1 3 0,4-4 129,-1 2-129,4-2 0,-1 0 0,2 0 258,-2 2-129,-2 2 0,0 1-129,-4 1 129,1 1 0,-2 2-129,-1 0 129,1 0-129,0 0 129,0 1-129,-1 1 258,0 0-258,-1-3 0,-2 5 129,0 1 0,-3 2 0,1 2-129,-3 3 129,2 0-129,-2 4 129,2 3 0,-3 2-129,1 0 258,0 0-258,0 7 129,0-2-129,2 8 129,-2-3 0,0 6 0,0-2-129,2 4 129,-1-2 0,1 1-129,-2-1 0,2 0 0,-1-4 258,1 0-258,-2-1 129,2-1-129,-2-1 129,0 0-129,-2 2 129,2 1 0,-6 2-129,5 0 129,-1 2-129,-2 1 129,2 3-129,-1-3 129,1 3 0,-2-3-129,1 2 258,1 1 0,-2 1-129,1 0 0,-1 0 0,1 2 0,-1-4 0,-1 4 0,-1-4 0,-1 3 258,0-1-258,-2 0 0,-3 0 0,1 3 0,-3 1 0,2 0 0,-3 3 0,1 2-129,-2-2 129,2 3-129,-5-3 129,3 4-129,-4-4 0,4 2 129,-5-4-129,3 4 129,-3-2-129,2 1 129,-1 2 129,1 3-258,-2-1 0,-1 0 0,1 1 129,0 1-258,-2 0 258,2 0-258,-2-3 129,1 1 129,1 1-129,0 2 0,-2 3 129,2 0 0,-2-2 0,0 0-129,0-1 129,0 1 0,0 0 0,0-2 0,-6 1-129,1-1 0,3 2 0,-3 0 129,1-2-129,1-2 0,1-3 0,-1-2 0,3-3 0,0-4 0,0-2 0,0 0 0,0-3 0,5 4 0,-3-3 129,1 2-129,-1 1 0,0 3 0,1 7 0,-3 1 0,4 3 0,-4-1 0,3 0 0,-3 2-129,2 1 129,-2-3 0,2-5-129,0-2 258,-2 1-258,0-1 258,0 1-129,0-1 0,0 2 0,0-2 0,0 2 0,0-3 0,0 0 0,0-2 0,-2-2 0,2-2 0,0 0 0,0-1 0,0-2-129,2-1 129,1 3 0,1-2 0,-1 0 0,1 0 0,-4-16 0,7 29 0,-7-29 0,5 32 0,-5-16 0,0 0 0,0-1 0,0 3 0,0 0 0,0-1 0,0 1 0,-2-2 0,1-1-129,1-15 129,-4 27 0,4-27 0,0 19 0,0-19-129,0 0 129,0 19 0,0-19 0,0 0 0,0 0-129,0 0 129,2 18-129,-2-18 129,0 0-129,0 0 129,0 0-129,0 0 129,19-18 0,-12-3 0,0-5 0,2-11 0,2-9 0,3-8-129,0-11 129,0-7-129,2-7-129,-2-4 258,0-1-129,0-4 129,-1 2-129,-3 1 129,1 8 0,-4 3-129,0 6 129,0 1-129,-3 4 129,-1 5-129,1 3 0,-2-1 129,1 3-129,-1-1 129,0 1-129,-2 2 129,0-2-129,0 3 0,-4 0 0,-1 1 129,-2 2-129,-4-4 0,2 3 129,-3 1-258,1 1 258,-1 2 0,0 4-129,-1-2 258,3 1-258,-3 6 129,3-2 0,-3 2 0,5 0-129,-3-2 129,2-2 0,-1-1 0,1-1 0,2-1 0,-6-2 0,4 2-129,-3 4 258,-2-1-129,-2 2 0,-2 2 0,-1 1 0,-6 1 0,2 1 0,-1-3 0,-3-2 0,1 2 0,-3 0 0,3 2 0,-4 1 129,0 4-129,-2 2 0,0 4 0,-3 3 129,-4 5-129,-1 0 0,-1 3 0,-1 1 258,3-1-258,-2 3 129,2-1-129,1 4 129,2-1-129,-1 3 129,0 1-129,2 2-258,-6 0-129,4 11-129,-3-4-516,6 7-516,-7-2-1806,3-5-1419,9 0 387</inkml:trace>
          <inkml:trace contextRef="#ctx0" brushRef="#br0" timeOffset="14695.2259">-155 1371 903,'0'0'1032,"0"0"0,0-18-387,0 18 387,0 0-387,0 0 129,0 0 0,0 0-129,0 0-129,-12 14-258,12-14 0,-15 27-129,9-9 129,-8 6-129,2 1 129,-2 3-129,2 3 0,-6-1 129,4 7-129,-4-2 0,-1 5-129,5-3 0,-6 6 0,4-5 0,-2 5 0,2-4 0,-2 1 0,3-1-129,5-4 129,0 5 0,0-1-129,2 0 129,0-1-258,0 5 258,0 0-129,-2 1 129,0 3 0,0-2-129,-2-4 129,-1-5 0,5-3 0,-2-7 129,4-5-129,6-21 0,0 0 0,0 0 0,0 0 0,0-21 0,6-7 0,4-7-129,5-5 0,1-5 129,-2-8-129,2-4 129,-4 2 0,2-6-129,-4 2 129,0 0 0,-2 0 0,0 4 0,0 6 0,1 2 0,1 3 0,-2 5-258,6 0 258,-4 9 0,4-5 0,-2 9 0,4-5 0,-2 7 258,5-5-516,-1 3 516,-2 3-516,2-3 258,-2 6 0,2-5 0,-18 25 0,28-34 0,-28 34 0,17-23 0,-17 23 0,0 0 0,0 0 0,12-18-129,-12 18 129,0 0 129,0 0-129,0 0 0,18 0 0,-18 0-129,20 12 129,-20-12-129,30 23 258,-30-23-387,35 34 387,-17-7-387,0 1 387,-2 7-129,2 7 0,-4 3 129,2 10-129,0 2 0,-1 8 0,-1-2 129,-2 6-129,-2 1 0,-2-1 0,-2-4 0,-2-8 0,-4-6-129,0-9 0,0-5-129,0-10-258,0-9 0,0-18-129,0 0-129,0 0 0,0 0 129,0 0 0,0-10 258,0-15 0,0-3 129,0-7 129,0-6 129,-2-1 0,0-5 129,-2 2-129,0-2 129,0 7 0,0 1-129,0 7 0,2 9 0,2 5-129,0 18 129,0 0-129,0 0 0,0 16 129,0 21-129,0 5 258,4 13 0,-2 15 0,2 11 258,0 8-129,2 9 0,-2 10 129,2 4 0,2 8-258,0 0 258,2 4-258,-2 0-129,2-2 129,-3-4-129,-1-12 0,-4-12 0,-2-13 129,0-14 0,0-18 129,-4-19 0,4-30 0,0 0 0,-21-6 129,15-22-387,2-13 0,0-10-387,2-2 0,-2-4 0,4-6-258,-2 2 0,2-8-129,-2 0-129,2-6-129,0-1 129,0-9 259</inkml:trace>
        </inkml:traceGroup>
      </inkml:traceGroup>
    </inkml:traceGroup>
  </inkml:traceGroup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1" units="in"/>
          <inkml:channel name="Y" type="integer" max="16519" units="in"/>
          <inkml:channel name="F" type="integer" max="32767" units="dev"/>
        </inkml:traceFormat>
        <inkml:channelProperties>
          <inkml:channelProperty channel="X" name="resolution" value="2540.16211" units="1/in"/>
          <inkml:channelProperty channel="Y" name="resolution" value="2540.21216" units="1/in"/>
          <inkml:channelProperty channel="F" name="resolution" value="0" units="1/dev"/>
        </inkml:channelProperties>
      </inkml:inkSource>
      <inkml:timestamp xml:id="ts0" timeString="2011-08-21T14:21:05.760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A3914B4D-DC87-4F5F-9C4C-4C5176612EFD}" emma:medium="tactile" emma:mode="ink">
          <msink:context xmlns:msink="http://schemas.microsoft.com/ink/2010/main" type="inkDrawing" rotatedBoundingBox="3142,11397 4659,7476 5231,7698 3715,11618" semanticType="scratchOut" shapeName="Other">
            <msink:sourceLink direction="with" ref="{B5E566B8-DFC2-4B8F-BD20-05AAA65478E4}"/>
          </msink:context>
        </emma:interpretation>
      </emma:emma>
    </inkml:annotationXML>
    <inkml:trace contextRef="#ctx0" brushRef="#br0">837-186 516,'-43'-6'1677,"23"6"-258,0 0 0,-2 0-387,2 2 129,-2 6-258,1-2 0,-3 8-129,2-2-129,-4 5 0,0-1-258,-5 6 258,5-2-258,-6 7 0,0-1-129,-1 3 0,1 1-129,-2 3 129,2 1 0,-3-1-129,1 3 129,0-3-129,3-3 129,-3 5 0,8-7-129,-2 2 0,4-1 0,-1 1 0,5-1-129,0-1 129,2 1-129,2 1 0,-2-1 129,1-1-129,1 0 258,-2 3-258,4 3 387,-2 3-387,0 1 129,0 1-129,2 0 258,-1-1-258,1 1 0,0-1 0,-2-1 0,2-7 129,-2 3-129,-2 1 0,-3 1 0,3-1 0,-2 5 0,0 0 0,4-1 0,-2 7 0,2-1 0,1 1 0,3 2 0,-2 0 0,2-3 129,-2 3-129,2 0 0,0-1 129,0-1-129,0 2 0,0-5 0,1 5 0,1-2 0,2 1 0,-4 7 0,2 0 0,-2 0-129,2 0 129,-4 1 0,0 3 0,2 2-129,0 4 129,-3-4 0,5 4 0,0 6 0,0 2 0,-2 2 0,0 0 0,0 0 0,-2-2 0,2 0 0,0-8 0,1-8-129,3-8 0,2-6-129,4-11 0,-2-8 0,4-22 0,0 25 0,0-25 0,0 0-258,4-17 0,-2-3 129,8-12-387,-4-3-129,7-16 0,-5-1 129,2-15-129,-4 2 0,2-4 0,-6 6 129,0 0 258,-2 8 0,0 6 258,0 11-129,0 9 129,0 29 258,-8-24-129,8 24 129,-4 12 0,4 18 0,-4 13 129,2 14 0,-2 14 0,-2 12 258,0 13-258,-2 9 129,1 5 0,-3-5-129,2-1-129,-2-15-129,0-12-129,0-12 0,2-20-516,-2-16-129,10-29-258,0 0-387</inkml:trace>
  </inkml:traceGroup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1" units="in"/>
          <inkml:channel name="Y" type="integer" max="16519" units="in"/>
          <inkml:channel name="F" type="integer" max="32767" units="dev"/>
        </inkml:traceFormat>
        <inkml:channelProperties>
          <inkml:channelProperty channel="X" name="resolution" value="2540.16211" units="1/in"/>
          <inkml:channelProperty channel="Y" name="resolution" value="2540.21216" units="1/in"/>
          <inkml:channelProperty channel="F" name="resolution" value="0" units="1/dev"/>
        </inkml:channelProperties>
      </inkml:inkSource>
      <inkml:timestamp xml:id="ts0" timeString="2011-08-21T14:09:12.043"/>
    </inkml:context>
    <inkml:brush xml:id="br0">
      <inkml:brushProperty name="width" value="0.06667" units="cm"/>
      <inkml:brushProperty name="height" value="0.0666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B1FD294E-EF8B-415C-8ADB-6789725309A6}" emma:medium="tactile" emma:mode="ink">
          <msink:context xmlns:msink="http://schemas.microsoft.com/ink/2010/main" type="inkDrawing" rotatedBoundingBox="6146,7926 6400,11704 4191,11853 3937,8074" semanticType="scratchOut" shapeName="Other">
            <msink:sourceLink direction="with" ref="{B5E566B8-DFC2-4B8F-BD20-05AAA65478E4}"/>
          </msink:context>
        </emma:interpretation>
      </emma:emma>
    </inkml:annotationXML>
    <inkml:trace contextRef="#ctx0" brushRef="#br0">1708 969 1,'23'0'1418,"-23"0"-257,23-9 387,-23 9 0,15-9 129,-15 9-387,0 0-129,0 0-516,0 0-129,-5 9-258,-13 7 0,-4 3 0,-3 2-258,-7 6 129,2-3 129,0-1 0,2-4 129,5-1 0,7-6-258,16-12 0,-23 16 0,23-16 129,0-10-129,9-8-129,10-3 129,6-9 0,5 4 129,2-10-129,5 8 387,-5 4-258,-2 4 129,-9 5-129,-2 9 258,-19 6-258,11 14-129,-15 18 0,-15 14-129,-13 8 0,-7 15-129,-12 8 258,-9 9 0,-7 0 0,2 0 0,-1-10 129,15-11-129,5-12 0,14-11 0,11-14 0,21-28-129,0 0 0,18-14 0,17-28 258,9-9-258,4-12 0,5-6 129,2-3-129,-4 3 0,-5 8 129,-11 12 0,-8 14-129,-10 10 0,-17 25 0,0 0 0,-5 30-129,-23 21 129,-13 23 0,-10 19-129,-9 17 129,-5 19 0,-4 11 129,2 4 0,7-10 0,8-13-129,14-21 129,9-19-129,13-25 129,9-20-129,7-36 129,15-9-129,7-33 0,8-15 0,4-13 0,1-11 0,4-5 0,-4 5 0,-3 13-129,-11 15 258,-5 23-129,-16 30-129,0 0 129,0 25 0,-10 12 0,-6 0 129,0-4-258,2-5 129,14-28 0,-20 0 0,20-51 0,4-23 0,14-24 0,3-20 0,7-21-129,4-14 129,3-6 0,2 4 0,-2 25 0,-6 21 129,-8 23-129,-3 26 129,-13 37-129,-5 23 129,-25 56-129,-12 27 0,-12 21 129,-6 17-129,-9 13 129,-4 6 0,-3-8 0,11-16 0,10-21 0,12-21 0,11-29 0,15-29-129,12-16 0,10-53 0,20-19 0,7-21-129,4-18 129,5-12 0,-2-5 0,-3 7 0,-6 16 0,-7 17 0,-8 19 0,-8 29 129,-12 40-129,-2 8 0,-19 47 129,-9 21-258,-7 13 129,-5 10 0,-3 6 0,0-5 0,8-14 0,5-15 0,14-29 0,18-42 0,0 0 0,30-42 0,16-29-129,12-20 129,6-22 0,6-18 0,-1-17-129,-3 4 129,-10 16 0,-14 22 0,-13 20 129,-12 26-129,-17 39 0,-12 37 0,-22 49 0,-11 30 129,-14 26-129,-8 16 0,-5 11 0,-6-2 0,8-14 0,10-27 0,14-22 129,10-27-258,36-56 129,0 0 0,0-53-129,29-31 129,8-29 0,1-26 0,3-22 0,0-13 0,-10 5 0,-6 20 129,-12 22 0,-8 25-129,-5 36 0,-14 50 0,-18 47 0,-14 61 129,-12 36-258,-13 32 129,-10 30 0,-6 14 0,-1 1 0,5-20 129,14-29-129,15-36 0,17-47 129,19-52-129,18-45 0,23-55 0,16-35-129,5-29 129,2-33-129,3-20 129,-1-1 0,-9 19 0,-11 25 0,-10 30 129,-10 30-129,-8 48 0,-10 53 129,-18 61-129,-15 40 0,-6 24 0,-11 20 0,-2 13 0,2-3 0,3-17 0,13-28 0,9-29 0,12-34 0,16-33 129,7-22-129,14-54-129,9-20 129,2-24 0,-1-27 0,3-19 0,-6-12 0,-1 4 0,-8 19 0,-7 20 129,-5 22 0,0 31-129,0 60 0,-26 23 129,-1 61-129,-5 29 0,-3 26 0,-4 14 0,2 10 0,4-5 0,8-22 129,9-28-129,9-28 0,7-29 0,0-51 0,18 0 0,1-50-129,-3-22 129,-7-21 0,-6-21 0,-3-18-129,0-7 129,-8 4 0,-8 14 0,-5 19 0,1 19-129,1 29 129,1 40 0,-3 38 0,1 43 129,1 31-258,1 17 129,2 18 0,4 6 0,3-2 0,8-17 0,1-24 0,8-20 0,5-23 0,-1-20 0,-12-33 0,25 0 0,-16-21 0,-9-27 0,0-15 0,-6-16 0,-8-14 0,0-7 0,-4 1 0,1 8 0,1 14 0,0 15 129,5 20-129,1 26 0,10 16-129,-25 41 258,9 8-129,0 7 0,0 4-129,4 0 129,0-4 0,10-12 0,2-20 0,21-17 0,18-15 0,19-29 0,18-20 0,18-15 0,8-16 129,9-8-258,2-10 258,0-1-258,-7 7 129,-16 10 0,-16 18 0,-17 16 0,-20 14 0,-18 16 0,-19 26 0,-17 0-129,-29 19 129,-18 18 0,-19 7 0,-14 10 0,-11 6 0,-6 3 129,-1-1-129,7-4 0,9-7 0,13-4 129,15-8-129,17-6 0,17-3 0,12-4 0,16 1 0,9-3 0,12-3 0,11 1 0,9-3 0,5-3 129,2-6-129,-2-1 0,-3-5 0,-6-3 0,-7 3 0,-21-4 0,18 24 0,-18 1 0,-13 8 0,-8 6-129,-5 12 129,-8 7 0,-3 4 0,0-1 0,0-5 0,7-5 0,7-5 0,9-6 0,10-12 0,4-5 129,18-9-129,12-3 129,11-2-129,6 3 129,8 7-129,1 9 129,10 16-129,-3 14 0,3 18 0,-5 12 0,-4 12-129,-8 2 0,-8-4 129,-9-6-129,-13-15 129,-8-16-129,-11-15 258,0-12-258,-14-19 129,-9-9 0,-6-6 0,-2-18 0,-6-12 0,-6-12-129,-1-18 129,-4-15-129,2-18 129,1-6 0,6-1-129,3 9 258,5 10-129,8 12 0,3 18 0,10 21 0,10 30 129,-9 27-129,9 29 0,5 21 0,9 27 0,6 19-129,4 23 129,6 5 0,2-2 0,2-13 0,-4-19 0,-4-16-129,-1-29 129,-7-21 0,-6-29 0,-12-22 0,3-24 0,-3-27 0,-14-19 0,-5-25 0,-6-21 0,-3-23 0,-2-16 0,0 4 0,3 12 0,6 18 0,2 17 0,7 25 0,4 34 129,8 45-129,0 10 0,0 43 0,4 17-129,7 7 129,1 6 0,4 1 0,-2-8 0,0-13 0,-2-19 0,-3-14 0,-9-30 0,0 0 0,0 0 0,9-33 0,-12-15 0,-13-12 0,-9-15 0,-7-13 0,-7-10 0,-7-8-129,-8-1 129,-5 0 0,1 5 0,0 9 0,1 8 0,6 13 0,5 11 0,6 10 129,8 12-258,7 9 129,6 9 129,5 5-258,14 16 129,-16-17 0,16 17 0,0 0 0,0 0 0,7 21 0,9 9 129,7 14-258,5 12 129,7 18 0,9 17 129,2 20-129,6 21 0,-1 17 0,2 20 0,-2 12 0,-2 9 129,-3-1-129,-7-8 0,-4-19 0,-6-27 0,-8-24 0,-5-34 0,-4-24 0,-5-32 0,0-30 0,-2-45 0,2-29 0,-1-31 129,3-25-129,5-22 0,3-15 0,1 4 0,1 21 0,-3 28 0,0 28 0,-2 35 0,-1 42 0,-8 45 0,-5 43 0,0 35 0,0 22 0,0 17 0,-5 12 0,1 1 0,1-15 0,3-24 0,0-25 0,0-37 0,7-40 0,12-32 0,8-47-129,6-35 129,4-29 129,2-35-129,2-27-129,1-21 129,-1 0 0,-8 18 0,-5 25 129,-10 30-129,-4 37-129,-5 54 258,-9 46-129,0 83 0,-11 42 129,-4 40-129,-5 28-129,1 25 258,-4 10-129,3-10 129,1-26-129,7-36 0,4-33 0,7-40 0,1-45 129,0-38-129,35-68-129,-7-27 129,6-37 0,1-31 0,2-32 0,4-23 0,-2-7 0,-6 16-129,-5 26 258,-6 28-129,-5 32 0,-4 53 129,-13 70-129,1 25 129,-4 73-129,-11 39 129,0 30-129,-4 28 258,0 20-516,1-1 258,-1-19 0,7-28 0,6-32 0,3-31-129,2-39 129,9-46 0,14-42 0,7-52 0,9-41 0,3-37-129,4-31 129,-2-26 0,0-7-129,-6 7 129,-10 28 0,-7 29 0,-7 35-129,-5 49 258,-7 52-129,-2 40 0,-7 44 0,-7 33-129,-2 17 258,-2 13-258,0 8 258,2-15-129,1-18 0,6-26 0,7-28 0,2-51-129,18-23 129,13-58-129,12-33-129,10-30 0,3-21 0,10-14 0,1-8 0,0 12 129,-7 23 0,-9 29-129,-11 29 258,-8 27 129,-7 28-129,-25 39 0,19 4 0,-19 34 129,-3 10-129,-6 4 0,-2 1 129,-1 2-129,0-6 0,1-12 0,-1-9 129,-1-11-129,13-17 129,-30 22-129,11-14 129,-4 1-129,0 3 129,-7 6-129,-3 7 0,-8 4 0,-1 12 0,-6 8 129,-2 16-258,-2 12 258,-3 18-129,-2 14 0,1 14 0,1 23 129,4 14-129,5 18 129,4 13 0,6 9 0,5 1 0,8-6 0,12-9 0,7-21-129,4-22 129,6-27-129,4-30 0,5-25 0,-1-22 0,-2-18 0,-12-21-129,0 0 129,4-19 0,-6-13 0,-12-12 0,-4-16-129,-7-15 129,1-10-129,-3-4 129,2 4-129,4 5 129,2 11 0,3 9-129,5 20 129,4 14 0,7 26 0,0 0 0,-2 21-129,2 14 129,8 9 0,0 7 0,6 1-129,4-1 129,2-5 0,4-18 0,3-17-129,3-15 129,3-31 0,4-26 0,0-22 129,0-19-129,-3-17 0,-4-15-129,0 0 258,-5 8-129,-8 15 0,-4 22 0,-3 22 0,-4 39 0,-6 28 0,1 59 0,-1 29 0,-1 21 0,-8 18 0,-2 10 0,1 2 0,1-15 0,-4-18 0,8-25 129,-2-22-129,7-23 0,0-36 0,0-14 0,0-39 0,0-25-129,4-25 129,-4-18 0,0-24 0,-2-6 0,-2 7 0,1 19 129,-2 24-129,1 25 129,2 37-129,2 39 129,-2 55-129,2 34 129,0 31-129,0 17 0,0 18 0,-1 8 0,1-7 0,0-17 0,0-26 0,5-22 129,0-28-129,1-22 0,-6-41 0,15 0 0,-11-34 0,0-24-129,-4-17 129,0-15 0,-6-8 0,-4-1 0,1 12 0,-4 13 0,3 16 0,1 26 0,9 32 0,-14 21 0,7 32 0,0 15 0,0 15 0,0 7 0,1 1-129,1-8 129,0-15 0,3-17 0,0-16-129,-1-19 0,3-16 129,-7-37-129,-4-12 129,-5-20-129,-3-15 129,-6-20-129,-3-13 129,0-3 0,-4 9 0,7 15 0,2 13 129,4 22-129,3 29 0,16 32 0,-23 65 0,12 25 129,1 24-129,-4 20 0,-1 17-129,0 10 258,-1-6-129,-2-25 0,6-26 0,1-22 0,2-29 0,6-35 129,-1-34-129,4-46-129,5-31 129,3-28-129,-1-20 0,-2-17 0,2-4 129,-2 13-129,-3 24 129,-2 29 0,0 25 0,-2 45 0,-3 35 129,-4 47-129,-1 34 129,-1 17-129,-1 19 0,-1 13 129,1 4-129,0-13 129,3-23 0,2-21-129,3-25 129,1-24-129,3-37 0,0-23 0,0-33 0,5-25 0,-2-22 0,3-20-129,-3-14 258,1 0-258,-2 14 258,-2 21-129,0 19 0,0 29 0,0 54 0,0 0 0,-25 68 0,11 20 129,-2 16-258,2 15 129,-4 9 0,6-1 129,-1-16-129,6-20 0,7-22 0,0-24 0,13-27 0,10-27 0,8-33 0,3-23 0,6-14 0,5-14-129,-3-4 129,-3 6 0,-4 8 0,-7 21 0,-3 19 0,-4 25 0,-1 18 0,1 21 0,0 16 0,0 3 0,6 4 0,1-5 0,4-6-129,-1-17 129,5-16 0,-3-30-129,4-22 129,-1-22 0,-3-19 0,-1-20 0,-4-17-129,-3-14 129,-2-4 0,-5 8 0,-3 12-129,-4 20 129,-4 17-129,-5 28 129,-2 28 0,0 35 0,-12 17-129,-6 32 258,-3 16-129,-2 2 0,3 5 0,1-1 0,7-6 129,3-16-258,5-12 129,4-22 0,0-15-129,20-19 129,-6-20-129,-2-13 129,0-20 0,-4-9 0,-5-14 0,-1 0 0,-2 0 0,-2 11 0,-5 10 129,2 14-129,-2 16 129,1 18-129,6 26 0,-10 25 0,3 33 129,3 22-129,-1 22 129,3 25-129,2 20 129,2 17 0,12 6-129,7-1 129,9-14 0,2-15-129,3-20 0,1-24 0,-5-22-129,-4-26 129,-6-25 0,-21-23 0,21-16 0,-21-21 0,-5-11 0,-9-11 0,-7-12 0,-6-10 0,-1-5 0,-4 4 0,2 4 0,2 12-129,5 9 129,5 15 0,6 23 0,12 19 0,-5 32 0,5 29 0,8 23 0,7 17 0,4 15 0,2 10 0,0 2 0,4-6 0,0-17 0,-2-19 0,-2-21-129,-3-17 129,-4-18 0,-14-30 0,0 0 0,10-16-129,-10-19 129,-14-13 0,-2-12 0,-3-8 0,1-4 0,0 5 0,3 7 0,0 15 0,7 13 0,8 32 0,-4 12 0,2 43 0,2 19 0,4 12 129,5 9-129,0 3 0,3-1 0,-2-17 0,1-16-129,0-22 129,-1-14-129,-10-28 129,0 0 0,7-11-129,-8-22 129,-15-9 0,-6-14 0,-8-9 0,-5-7 0,-4-6-129,-3 4 129,-2 2 0,1 6 0,3 8-129,3 12 129,7 11 0,2 14 0,3 15 0,2 17 0,2 31 0,-4 20-129,6 13 129,1 8 0,4 5 129,1-2-258,6-7 129,2-18 0,5-17 0,0-21 0,0-23-129,0 0 129,0 0 0,2-31-129,-2-8 129,-7-7 0,-7-8-129,-8-4 129,-2 0 0,-4 3 0,-6 10 0,-3 8 0,-5 17 0,1 15 0,0 9 0,-3 25 0,2 8-129,1 11 129,1 3 0,4 0 0,8-4 0,5-5 0,5-5 0,11-14 0,4-4 129,3-19-129,12 7 0,6-12 0,7-14 0,5-9 129,3-7-258,1-6 258,-3 1-129,-4 3 0,-6 5 0,-1 6 0,-8 8 129,-12 18-129,0 0 0,5-16 0,-5 16 129,0 0-129,-2-19 0,-3-5 0,0-13 0,-4-16 129,0-16-129,-1-20 129,1-18-129,0-22 129,5-10 0,3-3 0,1 7-129,0 19 0,3 16 0,1 24-129,-3 34 129,-1 42 0,-3 37-129,-11 37 129,-7 17-129,-1 14 129,1 4-129,0-1 258,3-10-258,4-22 258,4-22-129,4-21 0,6-33 129,0 0-129,-5-24 0,2-24 0,-4-20 0,-4-15 0,-3-19 0,-6-17 0,-1-18 0,-2-9 0,-3-3 0,-1-1 0,3 4 0,-1 7 0,5 11 0,1 16 0,1 17 129,1 17-258,3 13 258,0 13-129,-1 13 0,3 7 0,1 6 0,-1 7 0,3 3 0,9 16 0,-14-23-129,14 23 129,0 0 0,-9-17 0,9 17 0,0 0 0,0 0 0,0 0 0,0 0 0,0 0 0,0 0 0,0 0 0,0 0 0,0 0 0,0 0 0,0 0 0,0 0 0,-8-20 0,8 20 0,0-28 0,0 3 0,0-3 0,3-5 0,9-7 0,4-4 0,5-2 0,6-1 0,8 3 129,4 3-258,3 4 258,3 7-258,-3 9 129,-5 4 0,-7 6 0,-5 4 129,-25 7-129,0 0 0,0 0 0,-14 7 0,-22 7 0,-6 6 0,-6 1 0,-3 0 0,0 2 0,1-1 0,10-4 0,8-6 0,11-3 0,5-4 129,16-5-129,0 0 129,16-10-129,14-4 129,9-6 0,12-1 0,9-5-129,9-2 129,3-2-129,2 2 0,2 0 0,-5 3 0,-6 2-129,-7 2 129,-6 5 0,-8 4 0,-5 5-129,-6 4 129,-1 3 0,-2 5-129,0 9 129,0 3 0,3 5 0,1 0 0,1 3 0,-1 0 0,-1-1 0,-1-1 0,0 0 0,-4-4 129,-3 1-129,0-3 0,-4-3 0,-4 0 0,1-5 0,-18-9 0,25 16 0,-25-16 129,0 0-129,17 9 129,-17-9-129,0 0 0,0 0 129,0 0-129,0 0 0,-1-13 0,1 13-129,0 0 129,0 0 0,7-15-129,9 15 129,3 8 0,6 10 0,7 8 129,3 9-129,2 9 0,4 7 0,-1 6 0,-1 4 0,-6-1 0,-2-2 0,-9-6 0,-2-1 0,-8-8 0,-5-5 0,-5-4-129,-2-3 129,-2 1 0,-7 0 0,-3 1-129,-4 6 258,-1 5-258,-3 5 0,-1 7 258,-2 2-258,-3 5 129,-1 4 0,1 3 0,-1 4 0,1 2 0,3 1 0,1 0 129,3 9-129,7 2 0,1 5 0,4 8 0,4 4 0,3 6 0,0 5 0,0 0 0,3-9 0,4-5 0,0-9 0,0-12 0,0-16 0,-1-16-129,-1-12 129,-2-13 0,-1-4 0,-2-20 0,2 19-129,-2-19 129,0 0 0,0 0 0,0 0-129,0 0 129,0 0 0,0 0-129,0 0 129,0 0 0,0 0 0,0 27 0,-4-8 0,1 5 0,-4 3 0,0 1 0,-2 0 0,-3 2 0,3-5-129,-4-3 129,-1-2 0,2-3 0,-2 1 0,0-1 0,0 1-129,-2 0 129,0-1-129,-2-1 129,-1 0-129,-2-6 129,-1-1-129,-4-5 129,-2-3-129,-8-1 0,-3-1 129,-5-8-129,-5-3 0,-9-3 0,-4 3 129,-9-4-129,-1 4 129,-2 3 0,0 0 0,5 4 0,5 3 0,11 2 0,9 0 0,12 0-129,11 0 129,21 0 0,0 0 0,0 0-129,23 11 258,11-4-129,13-2 0,12 4 129,8 0-129,7-2 129,5-2-129,1 0 0,-1-1 129,-5-2-129,-8-2 0,-10 0 0,-10 0 129,-11 0-129,-10 0 129,-9 0 0,-16 0-129,0 0 0,-27 5-129,-8 0 129,-11 1 0,-10-1-129,-8 2 129,-6-2 0,-1 0 0,0 1 129,11-3 0,9 1-129,9-3 129,10 3-129,11 3-129,21-7 129,-13 19 0,13-19 0,25 28 0,5-12 0,11-2 0,8-1 129,11-3-129,11-5 129,5-5 0,3 0-129,2-8 129,-3-1-129,-4 0 0,-3 0 0,-9 0 129,-11 4-258,-9 0 129,-12 1 0,-7 3 0,-23 1 0,16-4 0,-16 4-129,-14-5 129,-7 0-129,-6-1 0,-5-6 129,-3-7-129,0-8 129,-2-15-129,3-16 129,1-16 0,3-14-129,7-8 258,7-6-258,5 0 129,6 9-129,5 14 129,0 17 0,5 20-129,9 19 129,-14 23-129,29 21 129,-14 27 0,3 15 0,0 16-129,1 16 258,4 5-129,0 6 0,-2-10 0,-1-10 129,-3-15-129,-3-17 0,-1-17 0,-4-14 0,-9-23 129,0 0-129,-2-39 0,-9-1 0,-8-11 0,-1-14 0,-4-7 0,-1 0-129,0 5 129,4 9 0,2 11 129,6 10-258,5 16 258,8 21-129,-8 26 129,8 20-129,4 12 0,3 10 0,2 9 0,1 6 0,1-2 0,-2-13 0,0-17 0,-2-10 0,-2-17 0,-5-24 0,0 0 0,-5-26 0,-9-16 0,-4-9 0,-3-16 0,-7-7-129,-4-5 129,2 4 0,0 6 0,2 9 0,5 13 0,0 12-129,1 21 129,7 14 0,-1 28-129,2 18 129,1 13 0,3 13 0,-1 9-129,0 4 129,4-6 0,2-11 0,5-15-129,0-15 129,-2-16 0,2-22 0,0-13 0,0-24 0,-1-14 0,-5-15 0,-6-13 0,-4-8 0,-3 0 0,-3 2 0,-1 10 129,2 11-129,2 15 0,-1 19 0,20 30 0,-26 9 129,14 35-258,1 14 258,-1 9-258,-1 7 129,3 1 0,-1-3 0,2-12 0,2-11 0,5-17 0,1-15 0,1-17 0,0 0 0,-7-24 0,1-15-129,-4-10 258,-6-7-129,-5-8 0,-4 1 0,-2 7 129,1 7-129,1 12 0,-1 18 0,6 19 0,1 28 0,3 24 0,2 17 0,2 12-129,1 7 129,0 3 0,6-7 0,0-13 0,5-19 0,0-22 0,0-30 129,10-2-129,1-34 0,3-19 0,2-13-129,-2-13 129,-1-9 0,-1-5 0,-2 6 0,-1 9 0,-3 14 0,-3 13 0,-3 14 0,2 20 0,-2 19 0,0 9 0,0 17 0,-2 6 0,-1 1 0,1 1 0,0-1 0,2-8 0,0-8 0,0-17 0,0 0 129,11-16-129,-3-15 0,0-15 129,-1-9 0,0-15-129,-2-9 129,-3-14-129,-2-7 0,-2-9 0,-7-4 129,-7-3-129,-1-5 0,-6-4 129,1 2-129,-2 2 0,-1 5 129,-1 5-129,-1 6 0,1 3 0,-1 5 0,4 6 0,-2 5 0,2 5 0,4 6 129,0 4-129,1 6 0,2 7 0,0 9 129,0 9-129,-1 6-129,-1 8 129,-1 5 0,-1 10-129,-1 4 129,3 4-129,-1 3 129,1 0 0,18 0 0,-26 0 129,26 0 0,-16 0 0,16 0 0,0 0 0,-19-20 0,10 5-129,-2-5 129,-1-1-129,-1 0 0,1 0 129,-2 0-129,0 5 0,14 16 0,-21-19-129,21 19 129,0 0 0,-20-7-129,20 7 0,0 0 129,0 8-129,0-8 129,16 22-129,2-8 129,8 5 0,13 2 0,5 4 0,11 1 0,8 6-129,6-1-258,14 10-1032,-2-8-2064,9-3-1419,4-2-258</inkml:trace>
  </inkml:traceGroup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1" units="in"/>
          <inkml:channel name="Y" type="integer" max="16519" units="in"/>
          <inkml:channel name="F" type="integer" max="32767" units="dev"/>
        </inkml:traceFormat>
        <inkml:channelProperties>
          <inkml:channelProperty channel="X" name="resolution" value="2540.16211" units="1/in"/>
          <inkml:channelProperty channel="Y" name="resolution" value="2540.21216" units="1/in"/>
          <inkml:channelProperty channel="F" name="resolution" value="0" units="1/dev"/>
        </inkml:channelProperties>
      </inkml:inkSource>
      <inkml:timestamp xml:id="ts0" timeString="2011-08-21T14:04:02.460"/>
    </inkml:context>
    <inkml:brush xml:id="br0">
      <inkml:brushProperty name="width" value="0.06667" units="cm"/>
      <inkml:brushProperty name="height" value="0.0666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71CBCC76-1C4B-478F-828E-D261A20291E9}" emma:medium="tactile" emma:mode="ink">
          <msink:context xmlns:msink="http://schemas.microsoft.com/ink/2010/main" type="inkDrawing" rotatedBoundingBox="1093,11286 5574,9531 5603,9605 1122,11361" semanticType="strikethrough" shapeName="Other">
            <msink:sourceLink direction="with" ref="{B5E566B8-DFC2-4B8F-BD20-05AAA65478E4}"/>
          </msink:context>
        </emma:interpretation>
      </emma:emma>
    </inkml:annotationXML>
    <inkml:trace contextRef="#ctx0" brushRef="#br0">1203 1708 129,'-11'10'1290,"11"-10"-387,-23 12-258,6-3-387,-5-2 0,-1 4 129,-5-4-129,0 2 258,-4 1-258,-1-1 0,-3 2 129,-1-1-258,4 1 129,-4 1 129,0 0-258,0-1 258,1 0 0,3-3-129,-1 3 258,-1-4-129,1 2 129,-1-4-129,3 4-129,-1-4 129,3 4-129,0 0-129,0 1 0,1-1 129,5 2-258,-1-2 0,0 1 129,6 1-129,-1-3 0,1-1 129,19-7 0,-30 13-129,30-13 129,-19 9-129,19-9 129,0 0-129,-18 8 129,18-8-129,0 0-129,0 0 258,0 0-129,0 0-129,0 0 129,0 0 0,0 0 0,0 0 0,0 0 0,0 0 0,0 0 129,0 0-129,0 0 0,0 0 258,0 0-258,0 0 129,0 0-129,-19 7 0,19-7 0,0 0 0,-16 6 0,16-6 0,0 0 0,-20 7 0,20-7 0,0 0 129,-21 7-129,21-7 0,-16 7 0,16-7 0,-19 7 0,19-7 0,-21 10 0,21-10 129,-23 13-129,23-13 0,-25 14 129,25-14-129,-32 18 0,14-10 0,-3 3 0,-2-1 0,0 3 0,-1-1 0,-1 0 0,-3 6 0,3-6 0,-5 6 0,2-6-129,-2 6 129,0-6-129,-4 4 129,-3 3-129,0-6 129,-2 4 0,-1-3 0,-1 4 0,-1-2 0,-3 3 0,3-3 0,0 0 0,-1 2-129,5-4 129,-3 2 0,0-1 0,4 1 0,2 0 0,-2 0 0,5 0 0,-1 1 0,-3-1 0,5 0 0,-3 0 0,0-2 0,1-2 129,-1 1-129,-1-1 0,2-1 0,-1-1 0,-1 2 0,-1 1-129,3-4 129,-2 3 0,-1-3 0,1 3 0,-4-3 0,0 3 0,0-1 0,-1 1 0,-1 2 129,-1-5-129,-1 3 0,-1 1 0,2-1 0,0 0 0,-1 2 0,3 0 0,-3 4 0,3 1 0,-1-1 0,-3 3 0,0-1 0,0 1 0,1-4 129,3 1-129,1-2 129,2-2 0,1-2-129,5 1 129,4-3 0,4-1 129,0 1-129,4-1-129,0-2 129,-1 4-129,2-2 129,3-1-129,-3 1 0,0 0 129,18-9-129,-28 14 0,28-14 129,-25 11-129,25-11 0,-26 7 129,26-7-129,-27 9 0,10-4 258,-3 0-258,1 2 129,-4 0-129,2-1 129,-2 2-129,-2 1 129,2 0-129,2 0 0,-4 1 0,4 4 129,-4-3 0,1 5 0,-3-4 0,6 2 0,0-5 129,3 2-129,2-3 0,16-8-129,-21 9-129,21-9-258,0 0 0,0 0-129,0 0-516,0 0-774,0 0-1161,0 0-1548</inkml:trace>
  </inkml:traceGroup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1" units="in"/>
          <inkml:channel name="Y" type="integer" max="16519" units="in"/>
          <inkml:channel name="F" type="integer" max="32767" units="dev"/>
        </inkml:traceFormat>
        <inkml:channelProperties>
          <inkml:channelProperty channel="X" name="resolution" value="2540.16211" units="1/in"/>
          <inkml:channelProperty channel="Y" name="resolution" value="2540.21216" units="1/in"/>
          <inkml:channelProperty channel="F" name="resolution" value="0" units="1/dev"/>
        </inkml:channelProperties>
      </inkml:inkSource>
      <inkml:timestamp xml:id="ts0" timeString="2011-08-21T14:10:18.234"/>
    </inkml:context>
    <inkml:brush xml:id="br0">
      <inkml:brushProperty name="width" value="0.06667" units="cm"/>
      <inkml:brushProperty name="height" value="0.06667" units="cm"/>
      <inkml:brushProperty name="color" value="#ED1C24"/>
      <inkml:brushProperty name="fitToCurve" value="1"/>
    </inkml:brush>
    <inkml:context xml:id="ctx1">
      <inkml:inkSource xml:id="inkSrc3">
        <inkml:traceFormat>
          <inkml:channel name="X" type="integer" max="32767" units="in"/>
          <inkml:channel name="Y" type="integer" max="32767" units="in"/>
          <inkml:channel name="F" type="integer" max="32767" units="dev"/>
        </inkml:traceFormat>
        <inkml:channelProperties>
          <inkml:channelProperty channel="X" name="resolution" value="3196.78027" units="1/in"/>
          <inkml:channelProperty channel="Y" name="resolution" value="5041.07666" units="1/in"/>
          <inkml:channelProperty channel="F" name="resolution" value="0" units="1/dev"/>
        </inkml:channelProperties>
      </inkml:inkSource>
      <inkml:timestamp xml:id="ts1" timeString="2011-08-21T14:23:46.253"/>
    </inkml:context>
    <inkml:brush xml:id="br1">
      <inkml:brushProperty name="width" value="0.06667" units="cm"/>
      <inkml:brushProperty name="height" value="0.06667" units="cm"/>
      <inkml:brushProperty name="fitToCurve" value="1"/>
    </inkml:brush>
    <inkml:brush xml:id="br2">
      <inkml:brushProperty name="width" value="0.06667" units="cm"/>
      <inkml:brushProperty name="height" value="0.0666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82A19581-62BD-4891-8A30-14B619AAC0ED}" emma:medium="tactile" emma:mode="ink">
          <msink:context xmlns:msink="http://schemas.microsoft.com/ink/2010/main" type="writingRegion" rotatedBoundingBox="21763,15321 11419,13402 13115,4258 23458,6176"/>
        </emma:interpretation>
      </emma:emma>
    </inkml:annotationXML>
    <inkml:traceGroup>
      <inkml:annotationXML>
        <emma:emma xmlns:emma="http://www.w3.org/2003/04/emma" version="1.0">
          <emma:interpretation id="{A3405CF2-B4DF-4DA4-8CCF-9D268AFCB550}" emma:medium="tactile" emma:mode="ink">
            <msink:context xmlns:msink="http://schemas.microsoft.com/ink/2010/main" type="paragraph" rotatedBoundingBox="20680,15065 22098,9055 23180,9310 21763,1532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86486C3-C0E9-4FE3-952F-B8A99C5C804D}" emma:medium="tactile" emma:mode="ink">
              <msink:context xmlns:msink="http://schemas.microsoft.com/ink/2010/main" type="line" rotatedBoundingBox="20680,15065 22098,9055 23180,9310 21762,15321"/>
            </emma:interpretation>
          </emma:emma>
        </inkml:annotationXML>
        <inkml:traceGroup>
          <inkml:annotationXML>
            <emma:emma xmlns:emma="http://www.w3.org/2003/04/emma" version="1.0">
              <emma:interpretation id="{6678793D-1839-43C4-B1FC-C4EB907FC1BA}" emma:medium="tactile" emma:mode="ink">
                <msink:context xmlns:msink="http://schemas.microsoft.com/ink/2010/main" type="inkWord" rotatedBoundingBox="21757,10500 22098,9055 22793,9219 22452,10664">
                  <msink:destinationLink direction="with" ref="{7A72B5C4-54A9-4BCF-B931-6CA681C14931}"/>
                </msink:context>
              </emma:interpretation>
              <emma:one-of disjunction-type="recognition" id="oneOf0">
                <emma:interpretation id="interp0" emma:lang="en-US" emma:confidence="0">
                  <emma:literal>¥</emma:literal>
                </emma:interpretation>
                <emma:interpretation id="interp1" emma:lang="en-US" emma:confidence="0">
                  <emma:literal>:</emma:literal>
                </emma:interpretation>
                <emma:interpretation id="interp2" emma:lang="en-US" emma:confidence="0">
                  <emma:literal>I</emma:literal>
                </emma:interpretation>
                <emma:interpretation id="interp3" emma:lang="en-US" emma:confidence="0">
                  <emma:literal>=</emma:literal>
                </emma:interpretation>
                <emma:interpretation id="interp4" emma:lang="en-US" emma:confidence="0">
                  <emma:literal>l</emma:literal>
                </emma:interpretation>
              </emma:one-of>
            </emma:emma>
          </inkml:annotationXML>
          <inkml:trace contextRef="#ctx0" brushRef="#br0">18222 2064 258,'0'0'1290,"0"0"-129,0 0 258,0 0-258,0 0 258,0 0-387,0 0 129,0 0-129,0 0-258,0 0 0,0 0 0,0 0 0,0 0-258,0 0 129,0 0-258,0 10-129,0-10 129,-16 12 0,16-12-129,-25 22-129,9-12 129,-1 6 129,-8 0-258,-2 3 0,-6 4 0,-6 5-129,-5 0 129,-2 2 0,-2 0-129,-3 3 0,-4 1 129,2-1-129,4-5 129,3-2-129,2-1 129,3-2 0,4-4-129,4-1 129,4-6-129,7 0 129,4-3-129,18-9 0,-27 16 129,27-16-129,0 0 0,0 0-129,-17 12 129,17-12-129,0 0 0,0 0 0,0 0 0,0 0-258,0 0-129,0 0-258,0 0-258,0-8-258,16 1-387,-6-11-387,17 2-774,-1-5-516,8-9-257</inkml:trace>
          <inkml:trace contextRef="#ctx0" brushRef="#br0" timeOffset="-1248.0022">18110 1447 516,'0'16'645,"0"-16"129,0 0-129,6 21 0,-6-21-258,5 15 0,-5-15-258,7 18 129,-7-18-258,0 0 258,7 18-258,-7-18 129,0 0 129,0 0-129,0 0 258,0 0-129,0 0 0,0 0 387,0 0-387,9 15 129,-9-15-129,0 0-129,7 18 129,-7-18-129,7 18-129,-7-18 129,7 21-129,-7-21 0,7 24 129,-7-24-129,7 20 129,-7-20 0,4 17 129,-4-17-129,0 0 0,7 21 0,-7-21 0,3 16-129,-3-16 129,2 19-129,-2-19 0,4 23 0,-4-23 0,5 21 0,-5-21 258,4 20-258,-4-20 0,3 15 0,-3-15 129,0 0 0,0 0 0,7 20 0,-7-20 0,0 0-129,0 0 258,9 16-129,-9-16-129,0 0 0,0 0 0,0 0 0,0 0 0,0 0 0,0 0 0,0 0 0,0 0 0,0 0 0,0 0-129,0 0 129,0 0 0,0 0 0,16 14 0,-16-14 0,0 0 0,0 0-258,0 0 258,0 0 0,9 16-129,-9-16 129,0 0 0,0 0-129,0 0 129,0 0 0,3 15 0,-3-15 0,0 0 0,0 0 0,0 0 0,0 0 0,0 0 0,0 0 0,0 0 0,0 0 0,0 0-129,0 0 129,0 0 0,0 0 0,0 0 0,-12 9 0,12-9 0,0 0 0,0 0 0,0 0 0,-18 4 0,18-4 0,0 0 129,0 0-129,0 0 129,0 0-129,0 0 0,0 0 129,0 0-129,0 0 0,0 0 258,0 0-258,0 0 0,0 0 0,0 0 0,0 0 0,0 0 0,0 0 0,0 0 0,0 0 0,0 0 0,0 0 0,0 0 0,0 0 0,0 0 0,0 0-258,0 0 258,0 0-129,0 0 0,0 0 0,0 0 0,0 0-258,0 0 0,0 0-258,0 0-258,0 0-903,0 0-1290</inkml:trace>
          <inkml:trace contextRef="#ctx0" brushRef="#br0" timeOffset="-2574.0045">18202 1280 516,'0'0'258,"0"0"0,0 0 129,0 0-258,0 0 129,0 0 129,4 10-129,-4-10 258,0 20-129,0-20-129,0 26 129,0-10-129,0 0 129,-4 0-258,-1-1-129,1 1 129,4-16-129,-8 28-129,8-28 0,-9 18-258,9-18 0,0 0-258,0 0-387,0 0-258</inkml:trace>
          <inkml:trace contextRef="#ctx1" brushRef="#br1">17367 7428 0,'0'0'0,"0"0"0,0 0 0,0 0 0,0 0 0,0 0 0,0 0 0,0 0 0,0 0 0,0 0 0,0 0 0,0 0 0,0 0 0,-212-175 0,212 175 0</inkml:trace>
        </inkml:traceGroup>
      </inkml:traceGroup>
    </inkml:traceGroup>
    <inkml:traceGroup>
      <inkml:annotationXML>
        <emma:emma xmlns:emma="http://www.w3.org/2003/04/emma" version="1.0">
          <emma:interpretation id="{7A853CAC-95A5-4C2D-A321-8D82AF55E81F}" emma:medium="tactile" emma:mode="ink">
            <msink:context xmlns:msink="http://schemas.microsoft.com/ink/2010/main" type="paragraph" rotatedBoundingBox="22691,9403 12511,7515 13115,4258 23295,614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3414C86-FCDE-49C7-A594-C25FEE40956F}" emma:medium="tactile" emma:mode="ink">
              <msink:context xmlns:msink="http://schemas.microsoft.com/ink/2010/main" type="line" rotatedBoundingBox="22691,9403 12511,7515 13115,4258 23295,6145">
                <msink:destinationLink direction="with" ref="{6ACBB24B-9E3D-40E4-98CA-5C4FF45B0A00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EA7B5032-B2D2-4527-A40A-0EF14B1A10FF}" emma:medium="tactile" emma:mode="ink">
                <msink:context xmlns:msink="http://schemas.microsoft.com/ink/2010/main" type="inkWord" rotatedBoundingBox="22691,9403 12511,7515 13115,4258 23295,6145">
                  <msink:destinationLink direction="with" ref="{7A72B5C4-54A9-4BCF-B931-6CA681C14931}"/>
                  <msink:destinationLink direction="with" ref="{32EDD092-2065-40CA-A6FB-B04991554968}"/>
                </msink:context>
              </emma:interpretation>
              <emma:one-of disjunction-type="recognition" id="oneOf1">
                <emma:interpretation id="interp5" emma:lang="en-US" emma:confidence="0">
                  <emma:literal>tiny</emma:literal>
                </emma:interpretation>
                <emma:interpretation id="interp6" emma:lang="en-US" emma:confidence="0">
                  <emma:literal>any</emma:literal>
                </emma:interpretation>
                <emma:interpretation id="interp7" emma:lang="en-US" emma:confidence="0">
                  <emma:literal>sing</emma:literal>
                </emma:interpretation>
                <emma:interpretation id="interp8" emma:lang="en-US" emma:confidence="0">
                  <emma:literal>Any</emma:literal>
                </emma:interpretation>
                <emma:interpretation id="interp9" emma:lang="en-US" emma:confidence="0">
                  <emma:literal>Amy</emma:literal>
                </emma:interpretation>
              </emma:one-of>
            </emma:emma>
          </inkml:annotationXML>
          <inkml:trace contextRef="#ctx0" brushRef="#br2" timeOffset="-16005.6281">8412-1971 258,'0'0'1161,"0"0"-129,0 14 0,0-14 258,28 12-129,-1-3 129,3-4-387,10 1-129,5-5-258,8-1 0,7 0-258,7-1 0,1-8 129,3 0-129,0-2 0,-2 3 129,-4-1-129,-5 2-129,-5 0 129,-8 3-129,-4 1 258,-1 1-258,-7-2 0,1 1 0,-3-2 0,2-1 0,-3 1 129,0 0-129,-2-2-129,-4 3 129,-3 1 0,-1-1 0,-22 4 0,24-1 129,-24 1-129,0 0 258,0 0-258,0 0 0,0 0 129,0 0-129,-9-2 0,9 2-129,-19-5 129,19 5-129,-19-7 129,19 7-129,-16-9 0,16 9 0,0 0 0,-20-16 258,20 16-258,0 0 129,-14-19 0,14 19 0,-3-18 0,3 18 129,0-16-129,0 16 258,3-19-258,-3 19 129,13-21-258,-13 21 387,10-25-387,-10 25 0,9-30 0,-7 11 0,0 0-129,-1-2 129,-1-6 0,4 3 0,-2-3 0,-1-1 0,3 0 0,1 2 0,-1-1 129,-1 4-129,1 1 0,1-1 0,0 2 129,1 1-129,2 1 0,0 1 129,2 3-129,-10 15 0,25-27 0,-9 15 129,1 3-129,1 0 0,1 1 0,-1-3 0,0 0 129,-1 3-129,1-3 129,-18 11-129,27-23 129,-27 23-129,24-14 129,-24 14-129,21-10 0,-21 10 0,22-7 0,-22 7 0,28-6 0,-10 1 0,-1 2 129,3-4-129,-3 5 129,3-5-129,-1 3 0,1 1 129,-5-1-129,3 1 0,1-1 129,-1 1-129,3-1 0,-1 1 0,1-1 0,-2 1 0,1-1 0,-1 1 0,-1 3 0,-2 0 0,0 0 0,-16 0 0,28 1 0,-28-1 0,25 13-129,-25-13 0,26 10-129,-26-10-129,32 13-516,-32-13-645,42 10-1548,-14-3-1548,-1-7-645</inkml:trace>
          <inkml:trace contextRef="#ctx0" brushRef="#br0" timeOffset="-4446.0078">8536-1716 903,'0'0'903,"0"0"-129,-13-16 0,13 16-129,0 0 0,0 0-129,0 0 258,0 0 0,0 0-129,0 0 0,0 0-387,0 0 0,0 0 129,0 0-129,11-2 0,-11 2 258,32-9 0,-4 4 0,5-2 0,12 0 129,8-5-258,8 3 129,5-2-258,4 3 0,3-5 129,4 3-129,-3-3 0,4 3 0,-7-1 129,-4 3-129,-4-1 0,-4 2-129,-10 1 0,-7 3 0,-10-1 0,-7 3 0,-25 1 129,21-4-129,-21 4 0,0 0-129,0 0 129,-11-5 0,11 5-129,0 0 0,-21-7 0,21 7 129,0 0-129,-16-5 0,16 5 0,0 0 129,0 0-129,0 0 0,0 0 0,0 0 129,-8-16-129,8 16 0,0 0 0,-2-23 0,2 23 0,-4-21 0,4 21 0,-1-21 0,1 21 0,0-23 0,0 23 0,-2-25 0,2 25 0,0-28 0,0 12 0,0-1 129,0-1-129,2-3 0,1 2-129,2-2 258,1-2-258,-1 0 129,0 0-129,1 0 129,-3 4-129,1 0 0,-3 1 129,-1 18-129,9-28 129,-9 28 0,13-26 0,-13 26 0,15-27 0,-15 27-129,22-26 258,-22 26-258,21-25 129,-21 25 0,21-24 0,-21 24 0,21-23 0,-21 23 0,21-21 0,-21 21 0,20-18 0,-20 18 0,16-16 0,-16 16 0,16-15 0,-16 15 0,14-20 0,-14 20 0,17-23 0,-17 23 0,22-22 0,-22 22 0,22-22 0,-22 22 0,25-19 0,-25 19 0,25-16 0,-25 16-129,26-12 129,-26 12 0,27-9 129,-27 9-129,30-5 0,-14 3 0,0-1 0,3 3 0,-1-4 0,1 2 0,-1-1 0,1 1-129,-1 0 129,3-1 129,-2 1-129,3 0 0,1 1 0,-2-1 0,0 0 0,4 2 0,-1-2 0,1 2 0,3-1 0,-1-1 0,-1 2 0,1 0 0,-3 0 0,-1 0 0,-1 0 0,-3 0 0,-3 5 0,0 0 0,0 1 0,-16-6 0,31 12 0,-31-12 0,30 12 0,-14-5 129,0 0-129,0 2 0,-16-9 0,30 18 0,-30-18 0,25 19 0,-25-19 0,23 18 0,-23-18 129,19 15-129,-19-15 0,18 16 0,-18-16 129,19 18-129,-19-18 0,20 16 129,-20-16-129,21 19 0,-21-19 0,19 17 129,-19-17-129,18 22 0,-18-22 129,18 22-129,-18-22 0,15 21 0,-15-21 129,18 22-129,-18-22 0,18 14 0,-18-14 129,17 12-129,-17-12 0,18 12 0,-18-12 129,16 16-129,-16-16 0,18 21 0,-18-21 0,19 25 0,-19-25 129,21 24-129,-21-24 0,23 23 0,-23-23 129,27 18-129,-27-18 258,24 19-129,-24-19-129,27 23 129,-27-23 129,26 23-129,-26-23 0,25 24-129,-9-17 129,-16-7-129,28 20 129,-28-20-129,28 12 0,-28-12 0,23 12 0,-23-12-129,22 11 129,-22-11 129,15 9-129,-15-9 0,0 0 0,20 12 0,-20-12 0,0 0 0,18 12 0,-18-12 0,0 0 0,15 13 0,-15-13 0,0 0 0,22 15 0,-22-15 0,15 13 0,-15-13 129,16 17-129,-16-17 0,16 20 0,-16-20 0,16 17 0,-16-17 129,18 16-129,-18-16 0,21 16 0,-21-16 0,21 14 129,-21-14-129,23 17 0,-23-17 0,23 20 0,-23-20 0,19 21 0,-19-21 0,15 21 0,-15-21 129,15 21-258,-15-21 258,11 19-129,-11-19 0,14 16 0,-14-16 0,13 18 0,-13-18 0,12 19 0,-12-19 0,11 26 0,-11-26 0,10 27 0,-10-27 129,11 28-129,-11-28 0,9 26 0,-9-26 0,10 23 0,-10-23 0,9 26 0,-4-10 0,-5-16 0,11 28 0,-11-28-129,10 27 129,-10-27 0,7 21 0,-7-21 0,8 17 0,-8-17 0,0 0 0,10 23 0,-10-23 0,7 16 0,-7-16 0,7 16 0,-7-16 0,0 0 129,9 17-129,-9-17 0,0 0 0,0 0 0,0 0 0,0 0 0,0 0 0,0 0 0,0 0 0,9 20 0,-9-20 0,0 0 0,5 17 0,-5-17 0,0 0 0,11 18 0,-11-18 0,0 0 0,0 0 0,0 0 0,0 0 0,14 19 0,-14-19 0,5 18 0,-5-18-129,5 23 129,-5-23 0,6 21 0,-6-21 129,5 17-129,-5-17 0,0 0 0,0 0 0,0 0 129,0 0-129,0 0 0,0 0 129,0 0-129,0 0 0,0 0 0,0 0 0,0 0 0,12-17 0,-12 17 0,4-23 0,-4 23 0,7-23 0,-7 23 0,4-23-129,-4 23 129,5-19 0,-5 19 0,5-19 0,-5 19 0,5-18 0,-5 18 0,11-18 0,-11 18 0,12-19-129,-12 19 129,18-14 0,-18 14 0,19-12-129,-19 12 129,23-9 0,-23 9 0,23-12 0,-23 12 0,23-14 0,-23 14 129,27-18-129,-27 18 0,26-19 0,-26 19 0,29-18 0,-29 18 0,28-16 0,-11 8 0,1-1 0,-2 0-129,3 0 129,-1-1 0,-2 4 0,2-4 0,-1 3 0,-1 2 0,-16 5 0,27-11 0,-27 11 0,26-7 0,-26 7 0,23-9 0,-23 9 0,23-10 0,-23 10 0,21-11 0,-21 11 0,25-10 0,-25 10 0,28-8 0,-28 8 0,30-8 129,-12 6-129,-1 0 0,3 0 0,-1 1 0,2-1 0,-1 0 0,1 0 0,0 2 0,0-1 129,-1-1-129,-3 2 0,1 0 0,0 0 0,-1 0 0,-1 0 0,0 0 0,0 2 0,4 3 0,-3 0 0,1 2 0,1 0 0,-1 2 0,1 0 0,1-2 0,-1 5 0,-1-1 0,3-1 0,-3 3 0,1 1 0,-1-2 0,1 4 0,-3 0 0,2-2 0,-1 1 0,-1 1 0,2-2 0,0 0 0,1 0 0,-3-1 0,1-1 0,1 2 0,0 0 0,-4 4 0,2 1 0,-2 0 0,-2 2 0,1 2 0,-3-2 0,1 0 0,-4-1 0,2-3 0,-2-1 0,-7-16 0,12 23 0,-12-23 0,11 19 0,-11-19 0,9 20 0,-9-20 0,5 23 0,-5-23 0,2 22 0,-2-22 0,1 21 0,-1-21 0,0 0 0,0 16 129,0-16-129,0 0 0,0 0 0,0 0 0,0 0 0,0 0 129,0 0-129,0 0 0,0 0-129,0 0 129,2-14 0,-2 14 0,7-26 0,-3 8 0,-1-1 0,3-6 0,-1 1 0,-2-3 0,3 1 0,-3-2 0,2 2 0,-1-3 0,1 3 0,1 0 0,-1 1 0,2-1 0,0 3 0,0-2-129,0 4 129,0 0 0,0 4 0,-1 1 0,1 0 0,-7 16 0,12-25 0,-12 25 0,14-21 0,-14 21 0,18-21 0,-18 21 0,21-26 0,-21 26-129,30-27 129,-14 12 0,3-1 0,1 0 0,-1 0 129,2 0-129,-1 2 0,-1 0 0,1 0 0,-5 4 0,-15 10 0,29-20 0,-29 20 0,26-16-129,-26 16 129,25-14 0,-25 14 0,28-8 0,-10 4 0,-18 4 0,30-3 0,-13 3 0,1 0 0,1 0 0,-1 0 0,3 0 0,-1 0 0,1 0 0,-2-2 0,1 2 0,-3-2 0,1 2 0,-18 0 0,28 0 0,-28 0 0,23 0 0,-23 0 0,21 9 0,-21-9 0,20 12 0,-20-12 0,17 12 0,-17-12 0,18 15 0,-18-15 0,16 15 0,-16-15 0,18 16 0,-18-16 0,16 21 129,-16-21-129,17 23 0,-17-23 0,21 23 0,-21-23 0,20 21 0,-20-21 0,23 18 0,-23-18 0,23 15 0,-23-15 0,19 20 129,-19-20-129,21 19 0,-21-19 0,16 19 0,-16-19 0,16 20 0,-16-20 0,0 0 0,20 23 0,-20-23 0,0 0 0,17 22 0,-17-22 0,13 20 0,-13-20 0,14 19 0,-14-19 0,12 23 0,-12-23 0,12 23 0,-12-23 0,11 21 0,-11-21 0,11 19 0,-11-19 0,7 18 0,-7-18 0,7 17 0,-7-17 0,7 20 0,-7-20 0,7 19 0,-7-19 0,9 23 0,-9-23 0,8 23 0,-8-23 0,9 19 0,-9-19 0,7 19 0,-7-19 0,7 20 0,-7-20 0,7 19 129,-7-19-129,6 19 0,-6-19 0,5 18 0,-5-18 0,2 16 0,-2-16 0,3 16 0,-3-16 0,0 0 0,4 17 0,-4-17 0,0 0 0,0 0 0,0 0 0,3 16 0,-3-16 0,0 0 0,0 0 0,0 0 0,0 0 0,0 0 0,15 18 0,-15-18 0,0 0 0,0 0 0,0 0 0,19 17 0,-19-17 129,0 0-129,18 4 0,-18-4 0,21 1 0,-21-1 0,26 2 0,-8-2 129,0 2-129,1-2 0,2 0 0,2 0 0,0 0 129,2 0-129,1 0 0,2 0 0,3-2 0,-1 0 0,1 1 0,3-1 0,3-2 0,0-1 0,0 2 0,2-3 0,0 1 0,1 0 129,-1-1-129,-2 3 0,4-1 0,-1 3 0,-3-1 0,1 2-129,-5 0 129,-1 0 0,-4 0 0,-1 0 0,-8 0 0,-1 0 0,-2 0 0,-16 0 0,26 0 0,-26 0 0,21 0 0,-21 0 0,20 0 0,-20 0 0,16 0 0,-16 0 0,0 0 0,19 2 0,-19-2 0,0 0 0,0 0 129,0 0-129,0 0 0,0 0 129,0 0-129,0 0 0,0 0 129,0 0-129,0 0 0,0 0 0,0 0 0,0 0 0,0 0 0,0 0 0,0 0 0,0 0-129,0 0 129,0 0 0,0 0 0,0 0 0,0 0-129,0 0 129,0 0 0,0 0-129,-11-4 129,11 4 0,-21-7-129,21 7 129,-26-9-129,26 9 129,-30-7-129,12 6 0,0-3 129,-1 2-129,1 1 129,-6-1 0,-1 2 0,-2-2 0,1 0-129,-1 2 129,-1 0 0,-2-2 0,0 2 0,2 0-129,3-1 129,1-1 0,1 2 0,3 0 0,20 0 0,-26-4 129,26 4-129,0 0 129,0 0-129,-16-1 0,16 1 129,0 0-129,0 0 129,0 0-129,0 0 129,0-16-129,0 16 0,5-18 0,-5 18 0,5-24 0,-5 24 0,7-30 129,-3 14-129,-2-2 0,1-3 129,-1-1-129,0-3 129,1 0-129,-1-3 0,2 0 129,-1 0-129,1 0 0,-3 1 129,3-1-129,-1 2 0,-1 0 0,0-2 0,0 1 0,0-1 0,-1 2 0,1-1 0,0 3 0,0 3 0,-2 1 0,0 20 0,1-26 0,-1 26 0,0-16 0,0 16 0,0 0 0,0 0 0,0 0 0,0 0 0,0 0 0,0 0 129,0 0-129,4-16 0,-4 16 0,0 0 129,0 0-129,0 0 0,0 0 0,0 0 0,0 0 0,0 0 0,16-8 0,-16 8-129,16-7 129,-16 7 0,23-13 0,-23 13 129,30-12-129,-13 7 0,-1-2-129,5 1 129,1 3 0,0-1 0,-2 3-129,1-1 129,0 0 0,0 2 0,-1 0 0,-1 0 0,-1 0 0,0 0 0,1 0 0,0 0 0,1 0 0,1 0 0,0 0 0,2 0-129,0 0 129,4 0 0,-3 0 0,1 0 0,2 2 0,-1-2 0,-1 0 0,-4 0 0,-2 2 0,-1-1 0,0 1 0,-3 2 0,-15-4-129,29 5 129,-29-5 0,26 7 0,-26-7 0,28 5 0,-28-5 0,30 5 0,-12-1 0,-2-1 0,5-1 0,-1 2 0,1-1 0,0 1 0,0-1 0,2 1 0,-3-1 0,-1-1 0,0 2 0,1-3 0,-3 1 0,1 2 0,2-3 0,2 3 0,0-2 0,1 1 0,-2-1 0,-2 1 0,-1-1 0,-1 0 0,-1 0 0,-16-2 0,22 1 0,-22-1-129,17 4 129,-17-4 0,18 3 0,-18-3 0,18 6 0,-18-6 0,19 5 0,-19-5 0,21 5 0,-21-5 0,27 6 129,-27-6-258,30 5 129,-13 0 0,-1-1 0,4 1 0,-3-2 0,3 3 0,-1 1 0,0-2 0,1 2 0,1 0 0,-2 2 0,3-2 0,-3 2 0,1-2 0,-3 1 0,-1-1-129,-16-7 129,28 15 0,-28-15 0,21 10 0,-21-10 0,0 0 0,22 19 0,-22-19 0,10 16 0,-10-16 0,9 21 0,-9-21 0,9 23 0,-9-23 0,10 27 0,-10-27 0,13 26 0,-13-26 0,18 26 0,-18-26 0,17 28 0,-6-12 0,1 0 0,-1 0 0,1 0 0,0-1 0,-12-15 0,20 27 0,-20-27 0,17 21 0,-17-21 0,0 0 0,16 16 129,-16-16-129,0 0 0,0 0 0,16 14 0,-16-14 0,0 0 0,18 10 0,-18-10 0,0 0 0,16 11 0,-16-11 0,0 0 0,0 0 0,19 9 129,-19-9-129,0 0 0,21 1 0,-21-1 0,27 2 0,-11-2 0,1 0 0,5 0 0,-1 0 129,3-2-129,1-3 0,0 0 0,3-2 0,4-2 0,-4 0 0,0 2 0,-1 0 0,-1 0 0,1 0 0,-4 2-129,-4 0 129,-1-1 0,-2 3 0,0-2 129,0-1-129,-16 6 0,28-10 0,-28 10 0,26-9 0,-26 9 0,21-5-129,-21 5 129,20-6 0,-20 6 0,0 0 0,21 0 0,-21 0 0,0 0 0,16 0-129,-16 0 129,0 0 0,19 6 0,-19-6 0,18 12 0,-18-12 0,25 12 0,-25-12 0,28 18 0,-10-11 0,-1 2 129,1-2-129,3 1 0,-1 1 0,-1 0 0,2 0 0,2 1 0,-2 1 0,2-2 0,-3 1 0,-1-1 0,0 0 0,-19-9 0,29 16 0,-29-16 0,17 10 0,-17-10 0,0 0 0,0 0 0,13 18 0,-13-18 129,0 0-129,0 0 0,0 0 0,0 17 0,0-17 0,0 0 0,0 0 0,0 20 0,0-20 0,0 0 0,-4 19 0,4-19 0,-7 16 0,7-16 0,-10 19 0,10-19 129,-18 26-129,9-10 0,-3 2 0,-1-1 0,1 1 129,0 0-129,1 3 129,2 0-129,0-2 129,1 0-129,0 1 387,1 1-516,0 0 129,-1 2 0,0-2 0,0 0 0,-3 4 0,2-1 0,0 3 0,1-1 0,-1 2 0,0 2 0,2 1 0,-2 1 0,0 2 0,2-3 0,0 1 0,0 1 0,-2 1 0,2-1 0,2-1 0,-2 1 129,-2 0-129,2-1 0,2 1 0,-1-1 0,3 0 0,-3 1 0,3 0 0,1 1 0,-1 1 0,1 2 0,2-2 0,0 2 0,-2-4 0,0 2 0,1-1-129,1-3 129,-2-1 0,-3-2 0,1 1 0,0 0 0,1 1 0,-1 0 0,-1 5 0,2 0 0,-1 4 0,1 0 0,-3 1 0,1 2 0,1-1 0,1-1 0,-2 1 0,1-4 0,2-2 0,1 0 0,1 0 0,0-2 0,0 1 0,0-1 0,0 1 0,0-1 129,0 0-258,1 6 129,1 0 0,0 1-258,0-1 258,-2-1 0,1-2 0,1-3-129,-2-1 129,4-6 129,-1-3-129,1-2 0,1-2 0,0-1 0,2-1 0,-1 1 0,1-2 0,0-1 0,-7-15 0,12 29 0,-12-29 0,9 21 0,-9-21 0,0 0 0,9 19-129,-9-19 129,0 0-129,0 0-129,0 0 0,0 0-387,0 0-645,0 0-2064,0-11-1806,0-4-129,-6-15 130</inkml:trace>
          <inkml:trace contextRef="#ctx0" brushRef="#br1" timeOffset="-417378.7331">12160-2997 258,'-2'59'645,"-3"-22"129,-2 5 129,-4 8 129,-1 4 0,-1-1-129,-1 1-387,2-3 129,1-7-387,1-3 0,3-4-645,0-8-516,3-4-774,-3-9-903</inkml:trace>
        </inkml:traceGroup>
      </inkml:traceGroup>
    </inkml:traceGroup>
  </inkml:traceGroup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1" units="in"/>
          <inkml:channel name="Y" type="integer" max="16519" units="in"/>
          <inkml:channel name="F" type="integer" max="32767" units="dev"/>
        </inkml:traceFormat>
        <inkml:channelProperties>
          <inkml:channelProperty channel="X" name="resolution" value="2540.16211" units="1/in"/>
          <inkml:channelProperty channel="Y" name="resolution" value="2540.21216" units="1/in"/>
          <inkml:channelProperty channel="F" name="resolution" value="0" units="1/dev"/>
        </inkml:channelProperties>
      </inkml:inkSource>
      <inkml:timestamp xml:id="ts0" timeString="2011-08-21T14:07:00.332"/>
    </inkml:context>
    <inkml:brush xml:id="br0">
      <inkml:brushProperty name="width" value="0.06667" units="cm"/>
      <inkml:brushProperty name="height" value="0.06667" units="cm"/>
      <inkml:brushProperty name="color" value="#3165BB"/>
      <inkml:brushProperty name="fitToCurve" value="1"/>
    </inkml:brush>
    <inkml:brush xml:id="br1">
      <inkml:brushProperty name="width" value="0.06667" units="cm"/>
      <inkml:brushProperty name="height" value="0.06667" units="cm"/>
      <inkml:brushProperty name="color" value="#ED1C24"/>
      <inkml:brushProperty name="fitToCurve" value="1"/>
    </inkml:brush>
    <inkml:brush xml:id="br2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8B123033-3219-49FB-A3EF-B2815004EB09}" emma:medium="tactile" emma:mode="ink">
          <msink:context xmlns:msink="http://schemas.microsoft.com/ink/2010/main" type="writingRegion" rotatedBoundingBox="11825,6785 10990,12283 8172,11855 9008,6357">
            <msink:destinationLink direction="with" ref="{668FBB77-63E9-48C7-A14A-39C1F4668EE6}"/>
            <msink:destinationLink direction="with" ref="{E0F2F540-D543-4E9B-A462-394A3F7AE49F}"/>
            <msink:destinationLink direction="with" ref="{577192F5-3050-4880-BAC1-C3954B630308}"/>
          </msink:context>
        </emma:interpretation>
      </emma:emma>
    </inkml:annotationXML>
    <inkml:traceGroup>
      <inkml:annotationXML>
        <emma:emma xmlns:emma="http://www.w3.org/2003/04/emma" version="1.0">
          <emma:interpretation id="{A2CF2A9E-6ED1-47E4-8F5F-645E04CCE8E3}" emma:medium="tactile" emma:mode="ink">
            <msink:context xmlns:msink="http://schemas.microsoft.com/ink/2010/main" type="paragraph" rotatedBoundingBox="11825,6785 11038,11969 9155,11683 9942,649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08B7051-46DB-4399-970E-5F70406D0E09}" emma:medium="tactile" emma:mode="ink">
              <msink:context xmlns:msink="http://schemas.microsoft.com/ink/2010/main" type="line" rotatedBoundingBox="11825,6785 11038,11969 9154,11683 9942,6499">
                <msink:destinationLink direction="with" ref="{9A8FFC51-1412-4F97-AE13-FCB6D764E2FF}"/>
                <msink:destinationLink direction="with" ref="{B785AFAF-6915-4C81-BFD5-65C582E224BD}"/>
                <msink:destinationLink direction="with" ref="{2A5E9054-10BE-4B50-8C06-1FC07143FF61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5F72628B-29BB-435E-BA85-5D424A63609E}" emma:medium="tactile" emma:mode="ink">
                <msink:context xmlns:msink="http://schemas.microsoft.com/ink/2010/main" type="inkWord" rotatedBoundingBox="9377,11491 9962,6679 11639,6883 11055,11695"/>
              </emma:interpretation>
              <emma:one-of disjunction-type="recognition" id="oneOf0">
                <emma:interpretation id="interp0" emma:lang="en-US" emma:confidence="0.5">
                  <emma:literal>*p&amp;l,</emma:literal>
                </emma:interpretation>
                <emma:interpretation id="interp1" emma:lang="en-US" emma:confidence="0">
                  <emma:literal>*4.41,</emma:literal>
                </emma:interpretation>
                <emma:interpretation id="interp2" emma:lang="en-US" emma:confidence="0">
                  <emma:literal>*4.51,</emma:literal>
                </emma:interpretation>
                <emma:interpretation id="interp3" emma:lang="en-US" emma:confidence="0">
                  <emma:literal>*41,</emma:literal>
                </emma:interpretation>
                <emma:interpretation id="interp4" emma:lang="en-US" emma:confidence="0">
                  <emma:literal>*4.41k,</emma:literal>
                </emma:interpretation>
              </emma:one-of>
            </emma:emma>
          </inkml:annotationXML>
          <inkml:trace contextRef="#ctx0" brushRef="#br0">5984 1222 903,'-16'118'1548,"13"-50"0,-1 8-387,3 0 0,1-1-258,0-1-387,0-11 0,0-8-258,0-13-129,0-9 129,-2-8-258,2-8 0,0-17 129,-2 16-129,2-16 129,0 0-129,0 0 0,-4-10 0,1-6 0,-2-5-129,-1-7 129,1-6 0,-2-4 0,1-6 0,1-2 0,3 0 0,2 8 0,0 1 0,0 7 0,0 7-129,0 23 129,0 0 0,0 0 129,0 28 129,-1 14 0,-1 15 129,-2 11 0,4 15 129,-3 1 129,3 6 0,0-11 0,2-4-129,-1-15 129,6-5-387,-5-22 258,3-7-129,-5-26 0,4 21-258,-4-21 0,0 0-129,0-22 129,0-1-129,0-9 0,-5-10 0,1-6-129,1-3 258,-1 2-258,1 5 258,-1 6-258,2 6 258,0 9-129,2 23 129,0 0-129,0 11 0,0 26 129,0 7-258,-1 7 258,1 5-129,0 0 0,0-2 0,0-6 0,0-9 0,0-15 0,0-6 0,0-18 0,0 0 129,0 0-129,0 0 0,0 0 0,5-18 0,-3-6 0,-2-6 0,0-7 0,0-5 0,0-2 258,0 3-129,0 6 0,0 7 0,0 12 0,0 16 0,0 0-129,0 30 129,0 5 0,0 7-129,0 4 0,0 2 0,2-6 0,1-9 129,-1-5-129,0-8 0,-2-20 129,0 0-129,0 0 129,12-9-129,-10-18 129,-2-2-129,0-7 129,0-4-129,0 5 0,0 0 0,0 8 129,0 4-258,0 23 129,0 0-129,0 0 0,0 0-258,-2 20-774,2-20-258,0 28-903,0-28-1161,0 0-1419</inkml:trace>
          <inkml:trace contextRef="#ctx0" brushRef="#br1" timeOffset="364401.0401">6822 2463 774,'-39'54'903,"16"-27"-129,-1 1 0,-8 3-129,-2 6-258,-6 2 0,-8 1-258,-7 4-258,-5 0 129,-7 2 0,-7 0 129,-5-2 0,-4 0 129,-4-1-129,-1 0 387,2 1-258,-1 1 129,1-3-129,1 4-129,4-4 0,-2 0-129,1-5 0,7 4 0,0-4-129,5-4-258,10-1-129,3-4-258,11-5-903,13 1-1032</inkml:trace>
          <inkml:trace contextRef="#ctx0" brushRef="#br0" timeOffset="-16489.2289">5817 849 774,'3'169'1548,"-1"-74"0,1 4-129,-1 0 129,0-8-387,1-8-516,-1-11-129,2-12-387,-1-16 0,-1-12-129,0-14 0,-2-18 129,0 0-258,0 0 129,0 0-129,9-25 0,-6-7 0,1-8 0,-1-10-258,-1-9 129,2-8 129,-1 1 0,-1 1-129,0 11 129,0 4 129,-1 13 0,3 14 387,-4 23-258,0 0 129,16 37 0,-9 11 129,-2 8-129,2 11-129,-1 2 0,1 0-387,-4-6 0,1-8-516,-4-13-258,3-10-516,1-13-516,-4-19-774</inkml:trace>
          <inkml:trace contextRef="#ctx0" brushRef="#br2" timeOffset="817753.4363">6612-1055 645,'0'0'1806,"-12"-20"-258,12 20-387,0 0-258,0 0 0,-18-12-129,18 12-129,0 0 129,-22-6 0,22 6 0,-22 0-258,22 0 258,-25 0-387,25 0 129,-26 10-129,26-10-129,-30 22 0,30-22 0,-32 33-129,17-13 129,-5 0 0,0 7-129,-2 3 258,0 6-387,2 7 258,-7 6-129,5 3 0,-2 5-129,2 0 129,2-3-129,2-1 0,1-4 0,3-9 0,4-9 0,4-7 0,6-24 0,-8 20 0,8-20 0,0 0 0,0-10 0,0 10 0,4-36 0,4 11 0,0-3-129,4-3 129,2-3 0,3-4-129,5-7 129,0-4-129,6-3 0,4-1-129,1 0-129,-3 5 129,2 1 0,-2 9-129,-3 7 0,-5 9 0,-4 6 258,-18 16 0,20-18-129,-20 18 258,0 0 0,0 0 258,0 0-129,0 0 0,0 0 0,0 0 0,0 0 0,0 0 258,0 0-258,0 0 0,-22 2 129,22-2-129,-32 24 0,14-8 0,1 4 0,-1 1 129,0 3-129,0 0 129,-2 3-129,6 1 0,-4 2 0,3 3 129,-3-1-129,4 5-129,2-3 258,0 2-258,0 1 129,2-3-129,2 3 0,0-3 129,0 1-129,0 1 0,1-1 129,1-1-129,0 3 0,0-5 0,0 4 0,2 1 129,-2-1-129,2 3 0,-2-1 0,0 3 0,0-1 0,0 3 0,0-3 0,2 1 0,0-1 0,0 1 0,0-3 0,0 1 0,0-1 0,0 1 0,0 3 0,0 5 0,0 2 0,-2 1 0,2 1 0,-1-2 0,1-3 0,0 1 0,0-5 0,0-7-129,2-5 129,-2-2-129,0-5 0,2-3 129,2-20-129,-4 28-258,4-28 258,0 0-129,-2 19 0,2-19 0,0 0-129,0 0 129,0-25 0,0 25 0,4-42-258,0 13 129,2-9 0,-2 1-258,4-13 258,-2 5-258,3-12 0,-1 5 258,0 1 129,-2 5-129,0 7 129,-2 7 129,-2 11 0,-2 21-129,0 0 258,0 0 0,0 0 258,-16 35-258,6-3 258,0 5-129,1 7 129,-1 3 129,2 6 0,2 1 129,-2 7-129,4-2 129,-4 8-129,6 1 0,-2 7 0,2 2 0,-2 4-129,2-2 0,0 2 0,0-2-129,0-4 0,0-4-129,-4 0 129,2-4 0,-2-2-129,-2-4 129,0-1-129,-2-3 0,-1-4 0,1-3-129,2-3 129,-2-8-129,4-9 0,2-4 0,4-26 0,-4 25-129,4-25 0,0 0 129,0-31-129,0-1 129,6-5-129,-2 1-129,0-7 258,-2 9 0,2 8 0,-4 26 0,0-19 258,0 19-129,0 21 129,-6 3 129,2 8-258,-2-1 129,0-3 129,0-2-129,2-5-129,4-21 129,-2 20-129,2-20-129,0 0 129,0-12 0,0-11 0,0-3-129,0-10-129,2-5 0,0-12 0,-2-5 0,2-7-129,0-6 0,0-6 129,0-4-258,4-4 258,-4-4 129,4 0-129,0 4 258,0-1-129,2 5 129,-2 2 0,3 5 0,-3 1 0,2 8-129,-2-2 129,2 0-129,-2 6 129,-2 5 0,0 1-129,0 2 129,-2 3 0,0 1 0,0 6 0,-2 5-129,2-5 129,0 5 0,0-5 0,0 7 0,2-5 0,0 7 0,0 0 0,0 1-258,0 5 258,2-3 0,-2 7 0,2-4 0,0 3 0,2-3 258,-2-2-258,3-1 0,-1 1 0,-2-3 0,0-1 0,-2 0 0,0 1 0,-2 1 0,0 1 0,-2 3 0,2 2 129,-2-1-129,2 1 0,4 4 129,-2 1-129,4 3 0,0 0 129,-8 18-129,20-32 0,-20 32 0,24-27 0,-14 9 0,-10 18 0,27-36 0,-11 15 0,0-3 0,4 0 0,0-1-129,2 3 129,1 2-129,1 2 129,0 3-129,-2 5 129,2 6-258,-1 4-129,3 2-1806,-8 19-1161</inkml:trace>
          <inkml:trace contextRef="#ctx0" brushRef="#br0" timeOffset="-51074.4897">6259-1049 774,'-33'51'1161,"20"-25"258,1 2-129,1 1-258,1-1 0,4 2 0,-1 1-258,2 3 0,-1-1-129,5 7-258,-1-1 0,-3 5-129,-1 0-129,-1 3 0,0-1 129,-4 5 0,1 0-129,-3 2 129,1-4 0,0 2 129,-3-4-129,5 1 0,-1-4-129,2 1 258,-5-4-129,5-3-258,-2 5 129,1 1 0,1 3-129,-2 4 129,4 5-129,2 2 0,1 5 0,1 2 0,3 2 0,0 0 0,0 0 0,0 0-129,2-2 129,-1 3 0,-1 1 0,0 1-129,0 0 129,-3 2 0,1-1-129,0-3 258,2-3-258,0-10 0,0-4 0,0-13-129,4-6 129,-2-13 0,1-1-129,-3-18 129,0 0-258,0 0 129,0 0-129,5-14 0,1-4 0,-3 2 129,3 1-258,-6 15 387,8-25 129,-8 25 0,0 0 129,9 16 0,-9 7 129,0 3-129,0 4-129,-1 3 0,-5-1 0,3-4-129,-1-5-258,-1-4 258,5-19-129,-4 23 129,4-23-258,0 0 258,0 0 129,0 0-129,0 0 129,0 0-129,0 0 129,0 0-129,-3-23 129,-1 4-258,-1-2 129,0-2-129,-3 0 129,1 4 0,0 3-129,7 16 129,-17-12 0,17 12 0,-18 12 0,9 4 129,0 1-258,2 3 258,0-3-129,7-17-258,-11 27-129,11-27-387,0 0-516,0 0-645</inkml:trace>
          <inkml:trace contextRef="#ctx0" brushRef="#br2" timeOffset="830451.8586">6550-850 1,'-51'-41'128,"33"37"1,18 4-129,-36-6 258,36 6-129,-37 0 0,37 0 0,-34 0 0,16 8-129,18-8 129,-34 35-129,18-9 258,-3 5-258,3 5 129,-2 7-129,2 5 0,0 3 129,-2 8-129,-2 7 0,-1 7 0,-1 4 0,0 8 0,0 3 0,0 1 0,0-4 0,1-4 0,3-10-129,2-13 129,4-9-129,2-17-387,4-11 258,6-21-258,0 0 388</inkml:trace>
          <inkml:trace contextRef="#ctx0" brushRef="#br2" timeOffset="972240.5077">5544 1956 129,'11'-223'1032,"-4"123"0,2 5-129,-2 7 0,2 9 0,-2 14-129,-4 11-129,1 8 0,-1 6-258,1 10 0,-2 9-129,-2 21 0,3-23-129,-3 23 0,0 0 0,9 10 129,-4 15-258,1 12 129,1 10 0,5 18 0,-5 20 0,5 18 0,-5 19 129,2 13-129,-3 18 0,-1 7-129,-3 7 129,-2-6-258,0-3 129,-4-13 0,-3-14 0,-4-15 0,3-21 0,-1-21 0,2-14-129,0-18 0,3-14-129,4-28 129,0 0 0,0 0 0,2-16-129,5-19-129,-2-9 258,4-14 0,-4-9 0,4-6-258,-2-1 387,-1 4-129,1 4 129,0 12 0,-2 8 0,-2 20 0,-3 26 129,0 0-129,11 35 258,-7 21-129,-4 20-129,1 15 129,1 15 0,0 8 129,0 0 0,-1-7-129,-1-13 0,2-14 0,0-13 0,0-14 0,1-18 129,1-10-258,-4-25 0,7 21 129,-7-21-129,0 0 0,9-21 0,-9-8 0,0-4 0,0-6 0,0-1 0,0-2 0,-4 5 0,1 4 0,-1 8 0,2 7 0,2 18 0,0 0 0,0 0 0,0 0-129,-5 13-129,5 2 258,0 7 0,2 4 0,3 0-129,0 2 129,1-5 0,-1 0 0,0-2 0,1 0-129,-3-3 129,-3-18 0,5 26-129,-5-26 129,4 18 0,-4-18 0,0 0 0,0 0 0,0 0 0,0 0-129,0 0 129,0-18 0,0-6 129,0-6-129,0 2 129,-2-4-129,-1 4 258,-1 1-258,1 8 387,1 3-387,2 16 129,0 0 0,-4 9 0,4 14-129,0 2 0,0 4 129,4 1-129,-1 2 0,3-6 0,-1-1 0,-2-9 0,-3-16 0,6 17 0,-6-17 0,0 0 0,0 0 258,0 0-258,0-10 129,0 10-129,0-28 129,-6 10 0,3 1 0,-4 1 0,7 16 0,-7-27 129,7 27-129,0 0 0,0 0-129,-18 6 0,18-6 0,-9 24 0,9-24-129,-7 27-258,7-27 258,-5 17-129,5-17 129,0 0-129,0 0-129,0-21 0,0-7-129,2-5 129,-1-11-387,1-4 0,-2-12-774,0-3 258,0-5-258,0-3 0,0 6 1</inkml:trace>
          <inkml:trace contextRef="#ctx0" brushRef="#br2" timeOffset="837237.8706">6201 1409 774,'64'-33'1677,"-38"17"-258,-26 16-387,27-24-645,-27 24-1419,0 0-1548</inkml:trace>
          <inkml:trace contextRef="#ctx0" brushRef="#br0" timeOffset="-2371.2041">5311 1424 129,'39'54'-128,"-21"-22"128,3 12 257,-3 11 388,-1 15 258,1 15 387,-2 13-129,0 8 387,2 10 0,5-3-387,0 0-129,2-15-258,7-10-387,-6-19-129,1-16-129,-6-12-129,1-13 0,-12-11 0,-10-17 129,0 0 0,0 0-129,2-10 129,-9-18 129,-13-11-129,-1-3-129,2-4 0,-3 3 0,3 5-129,6 6-129,13 32 0,-16-11-258,16 31-387,-1 13-1161,1 2-1677,0 10-129</inkml:trace>
          <inkml:trace contextRef="#ctx0" brushRef="#br2" timeOffset="970898.9053">5710 1552 645,'-25'267'1161,"18"-109"-387,-3 2-387,6-1-258,-3-10-258,5-19-387,2-19 0,0-20 129,0-24-129,0-22 0,0-22 1</inkml:trace>
          <inkml:trace contextRef="#ctx0" brushRef="#br0" timeOffset="43071.6757">5952 1772 645,'14'97'1032,"-9"-39"387,2 5 129,-3-1-129,1 4 258,-1 1-129,5 2-516,-2-4-129,1-4-387,0-10-129,-1-9-129,-4-8-129,3-8 258,-5-10-129,-1-16-129,0 19 0,0-19 258,0 0-258,0 0-129,0 0 129,0 0 0,0 16-129,0-16 129,0 0 0,0 0-129,-7-14 129,2-2 0,-2-5-129,0-5 0,-2-4 129,2 0-129,0 2 0,1 5 0,-1 4 258,7 19-258,0 0 0,0 0 129,-18 12 0,11 21-129,0 6 129,0 3 0,-2 4 0,2-2 129,-2-4-129,4-6 258,1-11-129,3-8-129,1-15 0,0 0 0,0 0 0,0 0-129,0 0 129,0 0-129,0-19 0,0 3 129,1 0 0,-1 16 0,6-28 129,-6 28 129,0 0-129,0 0-129,0 0 129,5 32 0,-5-2-129,0 7-129,2 0 0,0-1 0,-1-2 0,1-8 0,0-10 0,-2-16 0,0 0-129,7-12 0,-2-9-129,-3-14-258,7 5-387,-9-13-387,12 7-516,-12-7-774,6 6-1677,3 13-645</inkml:trace>
          <inkml:trace contextRef="#ctx0" brushRef="#br2" timeOffset="972770.9086">5745 2738 258,'-3'-19'903,"3"19"258,-4 12-387,3 15-258,-3 13 129,1 16 0,-3 11 0,1 14-129,-2 7 129,-5 7 0,-1-6-258,1-3 129,0-17-258,1-11 129,2-16-258,0-12 0,9-30-129,-7 18 129,7-18-129,0-25 129,0-7 0,0-10-129,4-11 0,-2-10 0,1-7 258,-1-7-258,1 8 0,-1 8 129,-2 11 0,5 13 0,-5 20 0,0 17 0,0 26 129,2 25-129,-2 16 0,0 14 0,0 3 0,0 4 0,-2-7 0,2-9 129,-1-14-129,-1-11 0,2-20 0,0-11 129,0-16-129,0 0 258,2-25 0,3-14-258,-3-8 258,5-4-129,-7-2-129,5 2 0,-5 9 0,0 10-258,0 32 129,0 0-258,2 41-516,-2 3-774,0 5-1935,2 16-774,-2-5 259</inkml:trace>
        </inkml:traceGroup>
        <inkml:traceGroup>
          <inkml:annotationXML>
            <emma:emma xmlns:emma="http://www.w3.org/2003/04/emma" version="1.0">
              <emma:interpretation id="{CA855CBB-EB39-4D82-8664-98A495BAF7C2}" emma:medium="tactile" emma:mode="ink">
                <msink:context xmlns:msink="http://schemas.microsoft.com/ink/2010/main" type="inkWord" rotatedBoundingBox="10123,11051 10446,6616 11472,6691 11149,11126"/>
              </emma:interpretation>
              <emma:one-of disjunction-type="recognition" id="oneOf1">
                <emma:interpretation id="interp5" emma:lang="en-US" emma:confidence="0.5">
                  <emma:literal>Dhoti-pipit-pima</emma:literal>
                </emma:interpretation>
                <emma:interpretation id="interp6" emma:lang="en-US" emma:confidence="0">
                  <emma:literal>Dhoti-pipit-pima.</emma:literal>
                </emma:interpretation>
                <emma:interpretation id="interp7" emma:lang="en-US" emma:confidence="0">
                  <emma:literal>Dhoti-nip-init-a</emma:literal>
                </emma:interpretation>
                <emma:interpretation id="interp8" emma:lang="en-US" emma:confidence="0">
                  <emma:literal>Dhoti-pip-init-a</emma:literal>
                </emma:interpretation>
                <emma:interpretation id="interp9" emma:lang="en-US" emma:confidence="0">
                  <emma:literal>Dhoti-nip-init-a.</emma:literal>
                </emma:interpretation>
              </emma:one-of>
            </emma:emma>
          </inkml:annotationXML>
          <inkml:trace contextRef="#ctx0" brushRef="#br2" timeOffset="829359.8567">6136-321 1419,'18'-65'1677,"-10"32"-387,3-3 129,-3 2-387,4-3 258,-4 1-516,2-5 129,-2 5-258,2-7 129,-2 5-129,0-3-129,-2 7 0,4-3-258,-4 9 0,0-3-129,2 7 129,0 2-129,5 2 0,-1-1-258,4 3 258,2 0-258,0 4 129,2 2 0,0 3 0,3 5-129,-5 2 129,2 2 129,-2 2-129,0 9 0,0 3 0,1 6 129,-1 4-129,-2 5 129,2 3-129,-4 9 0,2 7 0,-4 5 129,0 6-129,-2 7 129,1 5-129,-1 10 129,-2 4-129,0 7 0,0 3 0,0 2 0,0 0 0,0-2-129,-2-3-129,-2-1 0,2-14-258,-6-4-129,0-15-258,0-1-129,0-14-387,-2-3 0,-2-15-645,0-7 129,4-18-129,0 0 258</inkml:trace>
          <inkml:trace contextRef="#ctx0" brushRef="#br0" timeOffset="-15381.627">6670 726 129,'-11'128'1032,"6"-52"258,0 7 258,1 3-258,-1 2 387,5-1-387,-4-10-258,4-6-258,0-13-516,0-11 258,0-11-258,2-10-129,-2-26 0,2 20-129,-2-20 129,0-11-129,-2-8 0,-2-10-129,-1-6-129,2-11 0,-1-10-129,2-7 129,0-11 0,2-11-258,0-8 258,0-8 0,0-1-129,-1-5 258,1 8 0,-2 7 0,2 11 129,0 16 0,0 14 0,2 16 0,5 17 129,-7 18-129,16 11 258,-9 24-129,0 14 258,2 15-129,-6 11 258,4 13-129,-1 8 129,1 6-129,-4-5 258,4 1-258,-3-10 0,1-3 0,-3-15 0,0-10-129,-2-12 129,0-11-129,0-16-258,0-21 129,0 0 0,0 0-129,0-26 0,0-10 0,0-13 0,0-7 0,0-13-129,0-7 129,0-10 0,0 0 129,0 3-129,-2 4 129,2 8-129,-2 11 0,2 13 0,-1 15 129,-1 16-129,2 16 0,-4 14 129,1 23 129,-4 18 0,1 20-129,-1 14 258,4 18-129,-4 11 129,5 9-129,-2-7 0,4-8-129,0-20 0,0-16 0,4-23-129,1-27 0,-5-26 0,7-30-129,-5-23 129,-2-14 0,0-12 0,0-11-129,0 2 129,-2 9-129,0 14 0,-1 17-129,1 23-129,2 25 129,-5 20-258,-2 22-516,7 25-1290,-4 7-2193,-5-5 0</inkml:trace>
          <inkml:trace contextRef="#ctx0" brushRef="#br0" timeOffset="-49296.0866">6544 564 258,'19'-14'516,"-19"14"-387,-8-3 0,-12 3 0,-7 0-129,-4 8 0,-12 3-129,-5 3 129,-7 4 129,-4 1 129,-1 0-129,0 2 0,1 0 129,4-1 0,9-3 0,7-3-129,11-3 258,6-4 0,22-7 129,0 0 0,0 0 129,18-11 0,14-3 0,11-3 0,6-4-129,12-2-258,4-2-258,6 1 0,-1-1-258,-5 2 129,-1 0-387,-5 6-258,-6-1-129,-12 4-645,-4 5-387</inkml:trace>
          <inkml:trace contextRef="#ctx0" brushRef="#br0" timeOffset="44257.2778">6542 1365 129,'-12'50'2967,"14"-14"-2838,3 9-129,2 12 0,0 6 0,2 7 258,0 7 258,1 3 258,-4-5 129,3 4 258,-6-10 0,8-3 0,-6-11-129,4-4-129,-2-16-129,2-5-387,-4-11-258,-5-19 0,11 18 129,-11-18-516,0 0 258,0 0-129,0-16 0,0 0 0,-2-8 0,-1-10 0,-1-8 0,1-7 129,1-6 0,2-4 129,-2-6-129,2 0 129,0 1-129,0 8 129,0 7-129,4 7 0,1 8 129,-2 8-129,-3 26 0,0 0 129,23-2-129,-12 22 129,1 20 129,3 11-258,-3 12 129,2 9 0,-1 0-129,-1 0 129,1-8-129,-5-10 0,0-14 258,2-6-129,-6-18 258,-4-16-129,0 0 0,21-4 0,-19-17 129,0-11-129,-2-6-129,-2-3 129,-4 1-258,-2 1 129,0 9 0,0 6 0,8 24-129,0 0-129,-20 12 0,13 20-387,5 8-129,-3-1-258,5 6-903,-2-2-1290,-5-8-1677,7 2 646</inkml:trace>
          <inkml:trace contextRef="#ctx0" brushRef="#br2" timeOffset="973956.5107">5986 1366 774,'-2'100'1548,"2"-35"0,3 5-258,6 6-129,0 5-129,0 3-387,0 2-258,-4 7-129,-2 1 0,-3-3-129,0-1-129,0-4 0,-3-4 0,-6-6 129,-1-13-258,1-12 258,2-12-129,0-9 0,0-9 0,7-21 0,-13 19 0,13-19 0,0 0 0,-10-26-129,10 1 129,0-8 0,0-8-129,0-8 129,0-5 0,0-10 0,0 1 129,-2-4 0,0 4 0,-2 3 0,1 6 258,-1 6-129,1 11 0,1 13 129,2 24-129,0 0-129,0 0 129,-5 47-129,5 15-129,0 19 0,0 17-129,0 16 129,0 6 0,0-6 129,2-9-129,-1-19 0,1-15 387,-2-22-258,2-21 129,-2-28 0,0-12 0,0-25-129,0-14 0,0-12 129,0-6-258,-2-5 0,-1 6-129,-1 10 0,1 17-129,-1 26-258,4 15 0,-7 43-903,2 19-774,-1 14-1935,6 17 258</inkml:trace>
          <inkml:trace contextRef="#ctx0" brushRef="#br0" timeOffset="-41979.6737">6635-1140 258,'-5'-28'387,"5"28"-129,-9-23 258,9 23-258,-9-20 0,9 20 258,0 0-258,-14-15 258,14 15-129,0 0 258,0 0-129,-19-11-129,19 11 129,0 0-129,0 0 0,0 0-129,-18-2-129,18 2 0,-14 14-129,14-14 0,-22 34 0,8-15 0,-2 4 258,-3 1 0,-1 3-129,1-1 258,-3 1-129,3 2 0,-1 3 129,1 5-129,1 0-129,2 5 0,0 0 0,0 4 258,4 5-129,-2 0 0,5 5 258,-2-1-258,8 3 0,-3 1 0,6 6 0,0-5-129,0 2-129,2-4 0,0 1 0,0-1 0,-2 4 0,0-1 0,-2 1 0,-2-1 0,-1-1 0,0 2 0,1-4 129,1-6-258,-1-4 129,2-10-258,0-8-129,2-7 129,0-5 0,0-18 0,0 0-129,0 0 258,8-28-129,-3-4 258,0-7 0,-1 2 0,-1-1-129,1 6 129,-2 6 0,-2 26 0,0 0 0,0 0-258,0 26 258,0 13-129,-2 5-258,-2 3-516,-1 4-903,-4-11-1290</inkml:trace>
          <inkml:trace contextRef="#ctx0" brushRef="#br0" timeOffset="-43430.4763">6458-604 645,'-16'180'1935,"9"-66"-387,0 16-129,2 2-645,5 3 129,-2-10-516,0-8 258,0-20-387,2-16 129,-3-21-129,-3-18 0,1-17 258,-2-10-258,7-15 258,0 0-258,-21-31-129,17-10 0,1-15 0,1-18-258,2-15 0,0-17 0,0-13 0,7-8 0,4 1 129,1-1-258,2 16 258,0 11-129,1 21 129,1 18-258,-4 26 258,-1 19-129,-11 16 129,10 40 0,-6 20-129,-4 24 258,0 16 0,0 22 258,-4 4-129,1 6 129,-3-6-129,3-8 129,-3-21-258,5-18 129,-1-23 0,2-19-129,0-37 129,0 0-129,0-21 0,2-35-129,5-20 129,0-24 0,4-21-129,3-25-129,2-16 258,1-6-258,3 4 258,-4 15-258,-2 19 258,0 24-258,-5 31 0,-2 33 129,-7 42 129,0 40-129,0 41 0,-10 22 129,-3 33-258,-1 20 258,-4 16-129,1 6 258,1-15 0,3-15 0,4-29-129,4-17 258,1-35-129,4-30 258,0-37-387,9-25 129,2-33-129,0-21-129,-3-21 129,1-21-129,0-20 0,-2-12-129,0 4 258,0 10-129,-3 20 0,0 17 0,-3 26 0,3 32-129,-4 44 258,5 25-129,-5 42 0,0 26 0,0 18-129,0 12 258,-2 7-129,2-6 129,0-15-258,8-16 258,2-22-129,1-24 387,3-22-258,-14-25-129,28-18 129,-12-27-129,-5-27 129,0-16-129,-2-25 129,-2-17-258,3-9 129,-3 6 0,2 15 0,-5 16 0,1 30 129,-3 39-129,-2 41 129,0 54 0,-13 40 0,3 28 0,-6 14-129,3 12 129,-1-4-258,2-15 258,6-30-258,5-25 258,1-32 0,0-33-129,9-26 129,1-31-129,-3-23 129,0-23 0,-1-20 129,-1-20-516,-1-13 258,-1-4 0,-3 5 0,0 6-129,0 12 258,0 18-258,0 22 129,0 20-129,0 19 129,-5 19-129,5 22 129,-16-11-129,16 11 129,-20 11 0,20-11-129,-24 24 129,11-8 0,2 0 129,1 1-129,-1 3 0,1 6 0,-1 6 0,-2 10 0,3 9 0,-3 9 0,3 10 129,-3 5-129,1 8 129,0 3-258,1 2 258,0-5-129,1-4 0,-1-7 0,4-5 0,0-10-129,1-6 129,3-14 0,1-7 129,2-10-129,0-20 0,0 17 0,0-17 0,0-12 129,2-13-129,1-10 0,1-16 129,1-14-129,-1-16 0,5-10 0,0-8 0,-1 5 0,0 6 0,0 12 0,0 16-129,0 24 0,-8 36 129,0 0-129,9 42 129,-7 23-129,-2 14 129,0 10 0,2 8 0,0 1-129,-1-4 258,3-12-258,1-13 258,-3-18-258,2-11 258,-1-14-129,-3-26 129,0 0-129,0 0 0,-2-26 0,-3-14 129,-2-18-129,0-9 0,1-5 0,3-4 0,1 4 0,0 9 0,2 10 129,0 11-258,0 23 129,0 19 0,0 9-129,0 29 0,-5 18 129,0 11 0,-1 11-129,3 4 129,-2 1 0,1-6 0,2-12 0,0-16 129,2-12-129,0-14 129,0-23-129,0 0 129,0 0-129,2-39 0,0-5 129,2-10-129,-1-16 0,4-9 0,-1-9 129,-1-2-258,-2 2 258,1 2-129,-4 11 0,2 6-129,-2 15 129,0 10 0,0 10 0,0 11-129,0 6 129,0 17 0,0-23-129,0 23 129,3-21 0,4 5 0,0 0 0,4-1 0,0-1 0,-1 1 0,1 1 0,-11 16-129,21-20 129,-21 20 0,18 6 0,-11 18 0,0 18 0,-3 15 0,-1 15 0,-1 12 0,2 16 0,-4 7 0,0 2-129,0-1 258,0-15-258,0-12 129,0-16 0,0-14 0,0-20 129,0-13 0,0-18-129,0-11 129,0-19-129,1-10 0,1-15 129,0-13-129,0-13 0,0-9 0,1-4 0,-3-3 0,0 2 0,0 4 0,0 6 0,0 8 0,-2 7 0,-3 10 0,0 9 0,-2 9 0,-1 7 0,3 8-129,0 10 129,5 17-129,-14-16 129,14 16-129,-18 3 0,18-3 0,-18 25 129,9-7 0,0 4-129,-1 8 258,1 5-129,0 8 0,2 8 0,-2 3 0,2 9 0,-2 9 129,-3 2-129,-1 3 0,-1 6 0,-4 3 0,2 0 0,-1 4 0,2-2 0,5-4 0,1-3 0,4-7 0,3-16 0,2-9 0,0-14 0,0-7 129,0-28-129,0 23 0,0-23 129,0 0-129,-2-10 0,-2-12 0,3-4 0,-1-11-129,2-7 129,0-10 0,0-6-129,0-12 258,0-4-129,3-1 0,-1 0 0,0 1 0,0 4 129,0 2-129,1 5 0,2 5-129,3 7 129,-1 4 0,2 5 0,3 4-129,-1 5 129,3 1 0,0 6 0,0 2-129,4 5 129,0 0 0,-1 3 0,1 4-129,0 3 129,-2 6 0,2 3 0,-18 2 0,28 11 0,-14 12 0,0 8 0,2 13 0,4 11 0,-2 12 129,1 13-129,-1 14-129,0 8 129,-4 10 0,-2 6 0,-3 3 0,-5-2 0,-1-3 0,-1-5-129,0-12 387,-2-13-258,0-14 0,0-16 0,0-14 129,0-10-129,0-13 0,0-19 0,0 0 0,-15 0 0,8-19-129,-1-11 129,2-9-129,1-12 129,3-14-129,2-10 129,4-10-129,8-3 129,4-6-129,2-1 129,-2-2 0,1 4 0,-2 5-129,-6 9 258,-2 2-258,-4 6 258,-3 6-258,0 6 129,0-1 0,0 2 0,0 0 0,-3 3 0,-1 3-129,-1 1 129,-4 3 0,0 8-129,-3 6-129,-1 10 129,-5 5 0,-3 8 0,0 4 0,-2 7-129,0 0 129,0 0 129,1 0 0,1 3-129,2-1 129,19-2 129,-29 4-129,29-4 0,-19 0 0,19 0 0,-16 3-129,16-3 129,0 0 0,-20 20-129,20-20 129,-16 28 0,7-5 0,1 6 0,-3 7 0,0 11 0,1 6 0,-1 8 0,0 6 129,-1 9-129,1 3 129,1 7-129,-1 3 0,0-1 129,4 4 0,-3-1-129,4 2 129,1-5-129,1-2 0,3-7 0,-1-9 0,2-6-129,-2-13 129,2-11 0,-2-10 0,0-11 0,2-19 0,0 0 0,0 0 0,0 0 0,-15-12 0,11-11-129,-1-10 129,1-9-129,-1-11-129,3-10 0,-2-6 129,4-5-129,-1-3 129,1 7 0,0 8 0,0 13 0,0 12 0,0 21-129,0 16 258,-6 25-129,1 22 129,-4 17-258,4 13 129,0 9-129,1 4-387,2-1-129,2-11-129,0-10-258,6-17-129,2-12-258,-1-16 129,-7-23 387,0 0 129,0 0 258,11-16 129,-11-16 387,0-10 0,-2-9 0,-1-11 129,-1-6-129,4-2 129,0-2-258,0-2 258,6 7-129,1 6 258,5 8 129,2 7-129,0 7 0,2 4 0,2 2 0,5 3-129,0-2 387,6-3-387,-3-3-129,3-3 129,-3-1 0,-1-5 129,-2-4 129,-3-2 129,-8 4 0,-3 3 258,-2 4 0,-3 5 0,-3 5 0,1 8-258,-2 6 129,0 18-387,0 0 129,0 0-258,6 16-258,-3 16 258,-1 15 0,0 14 0,-1 17 0,-1 11 258,0 12-516,0 8 258,0 0 0,-3-4 0,-1-12 0,1-10 0,-1-17 0,1-11 0,-1-18-129,1-13 0,3-8-258,0-16 0,0 0 129,0 0-129,0 0 258,0 0-129,0 0 129,0 0 258,0 0-129,0 0 129,-23 11 0,23-11 0,-31 19 129,10-1-129,-4 6-129,-7 3 129,2 4-129,-2 3 129,4-3 0,3-1 129,7-5 258,11-4 0,7-21-129,11 17 258,14-17 129,12-5-129,5-11-129,12 1 0,2-8-129,7 0-129,-7-4 0,-1 5-129,-7 4-129,-9 2-129,-9 7-129,-5 1 0,-25 8 0,0 0 0,0 0-129,0 0 129,-26 3 129,-5 8 0,-2-2-129,-8 5 516,0 1-258,0-1 0,-3 2 129,5-2-129,3 2 0,3-4 0,4 3 0,6-5 0,4 1-129,19-11 129,-21 15 0,21-15 0,0 0 0,0 0 0,0 0 129,12 0 0,-12 0 0,25-8 0,-25 8 0,19-21 129,-19 21-258,2-23 0,-2 23-258,-12-11 129,-10 11-129,-6 0 0,-2 7-129,-7 7 129,-1 4 0,-1 1 0,0 2 129,7-1 129,6-1-129,10-2 258,16-17 0,-11 27 129,11-27 0,25 14 0,7-14 129,5 0 0,4 0 129,5-5-258,0-6 0,-1-1 0,-5-2 0,-2 1-129,-10 1 129,-5 3-129,-23 9-129,21-16 0,-21 16 0,-12-3-129,-13 3 129,-10 3-129,-10 6 0,-8 5-258,-6 2 258,-8 3 129,0 1 0,3 1 0,5-2 0,8-3 0,6-2-129,13-2 129,9-3 0,23-9 0,0 0 129,0 18-129,18-18 129,14 0 129,7 0-129,9 0 0,7-7 0,5-2 0,-1-2-129,-1 1 0,-4-2 129,-8 1-258,-7 2 129,-7 4 0,-9 0 0,-23 5-129,18-4 0,-18 4 0,-9 0-258,-14 9 258,-6 2 0,-12 1 0,-5 2 0,-7 2 0,0-1 129,-6 3 0,4-4 129,6 0-129,4 0 0,10-5 0,8 2-129,8-4 0,19-7 129,0 0-258,0 0 258,9 8 258,17-8-258,8-5 129,8-7 0,8-2 0,3-4 0,2 1 0,2-3-129,2 1 0,-6 3 0,-3 0 0,-6 4-129,-9 1 0,-6 6 129,-8 0-129,-21 5 0,0 0 0,0 0-258,0 0 258,-28 5 0,-4 2 129,-6 0-129,-6 2 0,0 2 129,1-3 0,2-1 0,8 0 0,4-1-258,10-3 129,19-3 0,-18 5 129,18-5-129,14 0-129,13 0-129,5-7 0,9-1-387,6-3-903,5-8-903,15 8-515</inkml:trace>
          <inkml:trace contextRef="#ctx0" brushRef="#br0" timeOffset="9609.6169">6153 1192 774,'0'0'2193,"0"0"-774,0 0-258,0 0-645,25 0 258,-2-5-258,5-2-129,2-2 129,4-1-258,1-1 258,-2-3-129,-1 2 129,-5-4 0,-1 4 0,-8-2 0,0 1 0,-18 13-129,10-24 0,-10 24-129,-7-20-129,-11 15 0,-8 2 0,-8 1 0,-3 2 258,-7 7-258,-3 5 0,-6 2 0,1 4 129,-1-2 0,9 1 129,4-3-129,8-1 0,4-5-129,10-1 0,18-7 129,0 0 0,0 0 0,0 0-129,30-3 129,2-8-129,5-3 129,7-2 0,4-3-129,3 2 0,-4-3-129,1 3 129,-7 1-129,-6 4 0,-7 3 258,-7 2-258,-21 7 129,22-7-129,-22 7 0,0 0 129,-16 0-129,-5 0 0,-9 0 0,-4 3 0,-3 2 0,-5 2 0,-1 1 0,3-1 0,4 0 0,5 0 0,8-2-129,5-2 129,18-3-129,-16 4 129,16-4 0,12 0 0,8-7 0,10-7 0,7-4 129,5-3 129,6-2-258,5-3 129,-2 0-129,0-3 129,1 3-129,-8 3 129,-6 6-258,-6-1 129,-7 6-129,-7 1 0,-18 11 0,10-16 129,-10 16-129,-17-12 129,-8 7 0,-5-6 129,-5-3-129,-6-3 129,-1-4-129,-3-6 129,1-4-129,5-3 129,2-1-129,7 2 0,4 3 0,6 5 0,8 8 0,12 17 0,0 0 0,-19 0 0,17 24 0,-3 11 0,1 9 0,-1 7 129,0 6-129,-1 1 0,-1 0 0,4-9-129,-1-7 258,1-10-258,1-8 129,0-8 0,2-16 0,0 0-129,0 0 258,0 0 0,0-25-129,0-3 258,4-10-258,3-8 129,1-12-129,1-2 129,0 2-129,0 4-129,-2 6 258,-2 10-129,-1 11 0,-4 27 0,0 0 0,3 27 129,-3 16-129,0 12 0,0 6 0,0 6-129,0 2 258,2-4-258,0-12 129,5-11-129,-2-11 129,1-8-129,-6-23 129,0 0 0,26-2 129,-15-24 0,3-7-129,-2-13 129,2-8-129,2-12 129,-2-7-129,-1 2 129,-1 8-258,-3 7 129,0 7 0,-2 12 0,-7 37 0,0 0 129,16 26-129,-11 25 129,-3 12-129,3 9-129,-3 9 129,1 0-129,2-12 129,1-13-129,-3-14 129,3-12-129,-1-14 258,-5-16-129,14-9 129,-7-17 0,-2-10-129,1-9 258,-3-11-258,1-11 129,-1-9-129,-1 1 0,2 3 0,-3 7 0,3 8 0,-1 17-129,1 17 129,-4 23 0,9 26 0,-6 24 129,1 15-129,-1 7 0,4 5 0,0 2-129,1-7 129,4-10-129,0-17 129,2-13 0,2-16 0,-16-16 0,32-6 0,-18-20 258,0-13-258,-3-10 258,-4-12-258,-2-10 129,-1 1-129,-4 3 0,0 9 0,0 6 0,0 11 0,-2 18 0,2 23 0,0 23 0,0 23 0,0 14 129,0 6-129,0 10-129,2 5 129,1-4-129,3-10 129,-1-13-129,2-13 0,-2-9 0,2-13 129,-7-19 0,13 17-129,-13-17 129,0 0-129,8-12 129,-8-9 0,-1-5 129,-8-9-129,-5-9 129,-6-9-129,-1-10 0,-4-9 0,-1-6 129,3-3-258,0 1 129,5 0-129,4 5 0,5 8 0,4 13-129,3 13 129,1 10 0,1 31-129,0 0 129,0 19 0,0 21 0,3 13 0,1 2 129,1 3 0,0-2 0,4-9 0,-2-12 0,2-10 0,-9-25 0,16 5 0,-11-14 0,-1-17 0,-3-14 0,-1-11 0,0-11 0,0-8 0,0-9-129,-3-2 129,-2-3 0,1-2 0,1 5 0,-1 9 0,-1 5-129,-1 5 258,-2 10-129,-5 2 0,1 10 0,-6 3 129,1 2-129,-5 2 129,1-1-129,2 6 0,-4 4 0,5 2 0,1 7-129,1 11 129,16 4-129,-29 19 129,17 15 0,2 10-129,-1 14 129,2 14 0,2 14 0,3 5 0,4 8 0,0 1 0,4 5 0,3 1 0,2-4 0,-4-9 0,2-7 129,-1-11-129,-1-10 129,-3-10-129,-2-13 0,0-10 0,0-9 129,0-23-129,0 24 0,0-24 129,0 0-129,0 0 0,-7-14 0,5-14 129,0-12-129,2-15 0,0-15 0,0-16 0,2-9 0,1-11 0,-1-6 0,3-6 0,1-1 0,-1 1 0,2 5-129,4 8 258,-1 7-258,6 10 129,2 14-129,3 12 0,-2 15 129,4 14-129,-1 8 129,-1 13-129,0 6 129,-2 6 0,1 7 0,1 15 0,-3 7 0,-1 17 0,1 14 0,-4 14 129,2 15-129,0 15 0,-2 17 0,0 9 0,-2 9 0,1 5 0,-1-1 0,0-10 0,-1-10 0,0-12 129,-6-15-129,4-18 129,-8-15-129,-1-19 0,0-11 0,0-8 0,-3-7-129,-4-3 0,7-15 0,-11 18-129,11-18 0,0 0 129,-9 16 0,9-16 0,0 0 0,0 0 0,-1 17 129,1-17 0,0 0 0,-4 20 0,4-20 0,-9 28 0,2-11-129,-2 8 129,-3 1-129,-2 4 129,0-2-129,0 0 129,-2-3-129,3-4 129,3-5 0,10-16 0,-18 19 0,18-19 0,0 0 0,0 0 0,0 0 129,0 0-129,14 0 0,-14 0 0,30-7 129,-12-5-129,1 0 129,-3-2-129,0-2 129,0 0-129,-7-2 0,-6 1 0,-3 17 0,-1-28 0,1 28-129,-34-23 129,8 16-129,-8 2 129,-5 3 0,-1 2 0,-3 2 0,3 8 0,-3 1 0,6 1 0,6 2 129,4-2-129,6-3 0,5 0 0,16-9 0,0 0 129,0 0-129,0 0 129,0 0-129,12-7 129,-12 7-129,29-16 0,-29 16 0,23-16 0,-23 16-129,0 0 129,0 0-129,0 0 0,-29 0 129,3 2-129,-4 7 0,-4 5 129,-3 0-129,2 2 129,0-1-129,3 3 0,5-6-258,8 1 129,3-5 129,16-8 0,-7 16 0,7-16 129,19 6-129,4-6 129,6 0 129,6-2-129,4-5 0,3-6 0,0 1 0,3-4 0,-5 1-129,3-1 129,-5 0-129,-2 2 129,-5 0-129,-4 5-129,-4 0 258,-5 6 0,-18 3-129,19-2 129,-19 2 0,0 0 0,3 10 0,-3-10 0,0 25 0,0-25 0,-5 28-129,2-12 129,-3 2 0,3-1-129,-1 2 129,3 4 0,-1 5 129,2 6-129,0 4 0,0 10 0,3 1 0,3 7 0,1 1 0,-2 1 0,0-2 0,-3-7 0,2-5 0,-4-7 0,0-7 0,0-7 0,0-8-129,0-15 129,0 18 0,0-18-129,0 0 129,0 0 0,0 0 0,0 0 0,-2-16-129,2 16 129,-4-16 0,4 16 0,0 0 0,-2-15 0,2 15 0,0 0 0,0 0 0,0 0 0,2 14 129,-2-14-129,7 24 129,-3-8 0,-1 2-129,3-1 129,-3 4-129,1 6 0,-1-1 0,1 6 0,-1 3-129,1 0 258,-1 5-258,1 1 129,-2-3 0,-1-4 0,1-1 0,0-7 0,0-6 0,-2-20 129,0 24-129,0-24 0,0 0 0,0 0 0,0 0 0,0 0 0,-2-17 0,2 17 0,-2-34-129,2 15 129,0-5-129,0-3 129,0-6 0,0-2-129,0-2 258,0 2-129,0-2 129,-2 0-129,-1 2 129,-1 1-129,1 6 129,-1 5-129,4 2 0,0 5 0,0 16-129,0-17 258,0 17-129,0 0 258,11 30-258,-9 5 129,3 11-129,-1 4 129,1 12-129,-2-1 129,3 3-129,-3-6 0,2-9 0,-3-10 0,4-11 129,-5-9 0,-1-19 0,0 0-129,0 0 129,4-10 0,-4-13-129,0-9 0,0-8 0,0-11 0,-4-6 0,3-2 0,-3-3 0,2 4 0,-1 4 0,1 6 0,-2 13 129,4 12 129,0 23-129,0 0 0,0 23 0,0 19 0,0 15-129,0 8 129,0 8-129,4 6 129,-1-3-258,3-4 258,-1-10-129,2-15 0,0-12 0,-3-12 129,-4-23-129,0 0 129,10-14-129,-8-21 0,-2-6 0,0-6 129,0-1-258,2 3 258,-2 6-129,0 11 0,0 12 0,0 16 129,0 0-129,5 27 129,-3 2 0,0 3-129,-1 3 129,1-1-129,0-3 0,3-4-129,-3-5 129,0 1-129,-2-3 0,5-1 0,-5-19-129,4 32-129,-4-32-387,0 0-645,0 0-1290,-4-13-1935,2-17-258</inkml:trace>
          <inkml:trace contextRef="#ctx0" brushRef="#br2" timeOffset="829625.0572">6687 294 1,'-6'-24'128,"6"-16"-256</inkml:trace>
          <inkml:trace contextRef="#ctx0" brushRef="#br0" timeOffset="2246.404">6061 978 1,'-6'53'1418,"10"-6"-1160,1 13 387,-1 12 258,-2 16 258,1 10 258,-3 11 129,0 11 0,-2 4-258,2 10-129,-7-6-129,4 0-129,-3-13-258,5-12-258,-5-13 0,3-13 0,-1-22 0,1-13-129,-1-16 0,4-26-129,0 0 0,0 0-129,-18-15 0,13-19 0,-2-10-129,0-10 0,1-11 0,-1-13 0,-2-1 0,2-2 129,0 6-129,0 6 129,2 11 0,0 13 0,1 13 0,4 32 129,0 0-129,-12 11 0,6 31 0,3 11 0,-3 10 0,3 9 0,1 7 129,0-2-129,2-5 129,0-8-129,0-19 0,0-8 129,2-14-129,-2-23 129,0 0-129,0 0-129,7-16 129,-5-15 0,-2-10 0,0-6 0,0-8-129,-4-3 129,-1 5 0,0 6 129,-2 12-129,0 12 129,7 23 0,0 0-129,-18 21 258,14 21-129,-1 9-129,1 9 0,1 3 0,-1-1 129,1-2-129,1-11 129,0-5-258,2-13 129,0-6-258,0-25-387,0 17-129,0-17-903,9-22-774,-2-10-1548,0-19-645</inkml:trace>
          <inkml:trace contextRef="#ctx0" brushRef="#br2" timeOffset="975017.3126">6693 1508 1,'-3'-211'644,"3"109"-128,2 6 258,5 6 258,0 13-387,-2 8 129,2 15 0,-5 10 0,-2 14 0,0 7-129,0 23 0,0-21-258,0 21-129,0 0 129,0 0-129,0 12-129,0 13 0,0 14 258,0 13-258,3 19-129,3 17 258,-1 22 129,0 22-129,4 14 0,-2 3 0,4 1 129,-4-12-258,3-11 0,-4-15 0,1-22 0,-5-27 0,3-26-129,-5-37 258,0 0-129,-9 0 129,-3-31-129,-2-22 0,-2-7 0,0-7-129,0 4 258,4 10-258,1 9 0,2 25 0,9 19 0,-9 23 0,9 26 0,-1 18-258,1 5-129,0 7-387,0-3-387,7-8-1161,0-6-1935,-7-24 258</inkml:trace>
          <inkml:trace contextRef="#ctx0" brushRef="#br0" timeOffset="10436.4184">6075 1298 129,'-4'110'1548,"4"-43"258,0 9-129,4 8 129,-1 11-387,9 12-258,-7 0 0,7 6-516,-5-2 0,3-2-258,-7-11 0,1-10-129,-4-20-129,0-13 129,0-16 129,0-15-258,0-24 129,0 0-129,-21-3 0,14-24 0,-3-11 0,3-8-258,-2-10 129,-1-8-129,3-2 0,-1-8 129,2 5-129,-1 10 129,3 8 0,0 8 0,1 14 0,1 11 129,2 18 0,-10 23-129,6 15 129,3 13-129,-3 6 0,4 6 0,0 4 129,0-4-129,0-12 0,0-12 129,4-13-129,-4-26 0,0 0 0,0 0 0,15-32 258,-15-1-129,0-9 0,0 0-129,-2-4 129,-2 9 0,0 7 0,0 5-129,4 25 0,-1-15 129,1 15-129,0 17-129,0 4-258,1 0-387,7 8-516,-8-8-645,8 0-1677,1-4-903</inkml:trace>
          <inkml:trace contextRef="#ctx0" brushRef="#br2" timeOffset="835521.8675">6043 1384 1161,'27'-24'1290,"3"2"-387,-12 10-258,-18 12-258,34-21 0,-34 21-129,29-16 387,-29 16 0,20-16 0,-20 16 129,0 0-129,16-20 258,-16 20-258,0 0-258,0 0 0,0 0-258,0 0 0,0 0-129,-8 12 0,8-12 0,-22 30-129,22-30 129,-33 37 0,13-19 0,2-2 129,18-16-129,-30 24 0,30-24 0,-18 15 0,18-15-129,0 0 129,0 0 0,0 0-129,10 4 129,-10-4 0,32-2 0,-10-4 129,4-5-129,7-3 0,-1 0 0,2-4 129,7-2 0,-5-3 0,2-1 129,-4 6 129,-3-5-258,-9 7 258,-2 2 0,-20 14-129,0 0-129,0 0-129,0 0 0,-12 16 0,-10 5-129,0-1 0,-5 4-258,1-2-258,-2 3-258,4-9-903,4 2-1548,-7 6-516</inkml:trace>
          <inkml:trace contextRef="#ctx0" brushRef="#br0" timeOffset="1840.8033">6641 1150 258,'-16'35'1548,"14"-10"-129,2 5-258,0 8 0,0 6 129,0 9 0,4 12-129,-3 2-129,6 10-129,-3 4-129,3 3-258,-7 4 0,4-2-387,-4-10 0,0-6-129,0-14 129,1-10-129,-1-12 129,0-10 129,0-24 0,0 0 0,0 0 0,0 0-129,-7-23 258,2-8-129,0-10-258,-2-11 0,1-8-129,3-12 129,-1-6-129,2-2 129,2 4-258,-1 9 129,-1 9 129,0 13 0,2 9 0,-2 15 129,2 21-129,0 0 0,0 0 0,0 0 258,0 0-516,0 13 258,0-13 0,0 22 258,0-22-258,4 18-258,-4-18 258,0 0 0,0 0-129,0 0 129,0 0 0,0 0-129,0 0 0,0 0 0,9-14-129,-9 14 0,7-26-258,-4 8 258,4 0-258,1-3 129,0 0 0,-2-2 0,3 2 258,-2-1-129,0-3 258,-2 2-129,-1-2 129,1 3 129,2-3-129,-2 0 129,3 3-129,-1 4 129,1 2 0,-8 16 258,13-21-129,-13 21 0,0 0 0,16 11 258,-16 8-129,3 9 129,-1 9-129,4 10 0,-6 8 0,3 10 0,-1 3 0,1 6 0,-1-2 129,3 2-129,-3-9-129,2-2 0,-4-10-129,2-9 0,-2-11 0,0-6 0,0-10-129,0-17 258,-6 18-258,6-18 0,0 0 0,-17-9 0,8-8 0,0-8 0,-2-7-258,0-10 258,-3-4-129,4-6 129,-1-1 0,2 0-129,0 8 129,4 4 0,0 10-129,1 6 129,4 25-129,0 0 129,0 0 0,0 23 0,0 12 0,0 7 129,0 9-129,0 4 0,2 1 0,1-2 0,3-8 0,-1-9-129,4-5-258,-6-13-129,5-3-516,-8-16-516,0 0-774,0 0-903,-6-25-1161,-1 7 130</inkml:trace>
          <inkml:trace contextRef="#ctx0" brushRef="#br0" timeOffset="2808.005">6745 1662 1935,'-14'72'3741,"5"-37"-2580,6 7 129,-4-3-258,5 6 0,-5 1 0,7 7 0,0-6 0,0 4-258,0-9-129,7 0-129,0-10-129,0-4-129,-7-28 0,9 19-129,-9-19 129,0 0-258,0-24 129,-2-1 0,-7-6 0,1-3 0,0 3 0,3-1 0,-2 6 129,2 6-129,5 20 0,0 0 0,-18 27 0,11 8-258,0 7 258,0 5-258,-2-1 0,2-2 0,1-11 129,-1-10 0,7-23 0,-9 16 0,9-16 0,-8-14 0,2-4 129,-1-1-129,-2-2-129,0 0 0,-1 5-129,10 16-387,-25-17-387,4 11-387,21 6-903,-34 9-1935,11-4-645</inkml:trace>
          <inkml:trace contextRef="#ctx0" brushRef="#br2" timeOffset="1.01274E6">5922 1466 258,'-21'113'2064,"14"-47"-258,5 12-387,2 4 0,0 4-258,9 4-258,0 0 0,5 3-387,0-9 129,4 2-387,-3-7 258,1-3-387,-2-2 129,1-2-258,-5-11 129,-1-3 258,-5-3-387,-3-8 129,-1-6 0,0-8-129,-1-7 129,-3-8-129,4-18 0,-7 19 0,7-19 0,0 0-129,0 0 129,-7-9-129,7 9 129,0-28-129,0 5-129,0-5 129,0-7 129,2-5-129,1-9 0,-1-6 129,0-6-129,-2 3 129,0 1 0,0 10 0,0 5 0,0 10 129,0 11-129,0 21 0,0 0 129,-13 11-129,10 22 0,-2 9 129,1 11-258,0 7 129,3 12 0,-1 1 129,2 7-129,0-7 0,0-4 0,0-8 0,2-10 0,-1-9 0,1-12 129,0-14-129,-2-16 0,0 0 0,0 0 0,7-26 0,-7-1 0,0-2 258,0-3-258,0 0 0,-2 4 129,-1 4 0,-3 8-129,6 16 129,0 0-129,0 0 129,-15 28-129,11 0 129,1 2-258,-1 3 129,0-1-258,-1-6-387,5-3-387,0-23-903,-3 16-2193,3-16 0</inkml:trace>
        </inkml:traceGroup>
        <inkml:traceGroup>
          <inkml:annotationXML>
            <emma:emma xmlns:emma="http://www.w3.org/2003/04/emma" version="1.0">
              <emma:interpretation id="{C477E967-55E3-4F5C-B334-1C60A710C9C0}" emma:medium="tactile" emma:mode="ink">
                <msink:context xmlns:msink="http://schemas.microsoft.com/ink/2010/main" type="inkWord" rotatedBoundingBox="9155,11682 10210,6593 11979,6960 10924,12049"/>
              </emma:interpretation>
              <emma:one-of disjunction-type="recognition" id="oneOf2">
                <emma:interpretation id="interp10" emma:lang="en-US" emma:confidence="0.5">
                  <emma:literal>bin''!</emma:literal>
                </emma:interpretation>
                <emma:interpretation id="interp11" emma:lang="en-US" emma:confidence="0">
                  <emma:literal>bin'!!</emma:literal>
                </emma:interpretation>
                <emma:interpretation id="interp12" emma:lang="en-US" emma:confidence="0">
                  <emma:literal>bin'!</emma:literal>
                </emma:interpretation>
                <emma:interpretation id="interp13" emma:lang="en-US" emma:confidence="0">
                  <emma:literal>bin!</emma:literal>
                </emma:interpretation>
                <emma:interpretation id="interp14" emma:lang="en-US" emma:confidence="0">
                  <emma:literal>bpi!</emma:literal>
                </emma:interpretation>
              </emma:one-of>
            </emma:emma>
          </inkml:annotationXML>
          <inkml:trace contextRef="#ctx0" brushRef="#br2" timeOffset="830810.6593">6800-735 258,'22'179'387,"-8"-72"-258,0 4-645</inkml:trace>
          <inkml:trace contextRef="#ctx0" brushRef="#br1" timeOffset="318942.5602">6873 1860 774,'6'79'903,"-1"-38"-258,0-1-258,1 0 129,1 3-258,-4-3 258,-1 0-258,0-4 258,-2 2-258,0-4 258,0-3-258,-7-1 258,1-5-387,-1-2 129,-2-6-129,2-1 258,7-16-258,-14 18 0,14-18 0,-16 5 0,16-5 129,0 0-258,-17-2-258,17 2 258,0 0-129,-16-21 129,16 21-129,-9-16 0,9 16 0,0 0-129,-18-12 129,18 12 0,0 0-129,-23 0 258,23 0 0,-28 19-129,11-5 129,-6 7 129,-2 2-129,-7 2 258,0 5-258,-7 1 129,1-1 0,-3 2-129,-7 1 258,1 1-129,-4 1 129,-2 0-129,0 0 258,-4 0-129,1 6 258,-3-6-258,6 2 0,-3-4 258,5 0-258,-2 3-129,-2-3 0,0 0 129,4 4-129,-2 0 0,0 0-129,0 2 0,-1-1 0,-1-1 0,0 0 0,0-2 0,-1 0 0,3-1 129,-4-3-129,4 5 0,2-5 129,4 1-129,3-2 129,3 1-129,7-4-129,3-3 129,4-3-129,8-5-129,1-3 129,18-13-258,-19 14 129,19-14 129,0 0-258,7-14 258,10-2-129,13-5 0,4-7-258,14-6 129,3-5-129,14-3 0,4-3 0,9 1 129,3-2 129,5-3 129,6 1 0,0 1 129,3 1 0,2-1 129,-1-1-129,2 1 258,1-2-258,-2-1 129,-1 3 129,-3-2-258,-6 1 129,-6 4-129,-9 2 0,-6 4 258,-10 2-258,-10 5 129,-11 8 0,-6 0 129,-10 11-258,-3 0 129,-16 12-129,0 0-129,0 0-129,0 0 129,-14 10 129,-9 11-129,-5 4 129,-9 8 0,-4 6 0,-7 6 0,-5 5 129,-5 2 0,-6 6 129,-3 4-129,-3 3 129,-6-7 258,4 2 0,-3-9 129,7 0 0,-3-7-258,0 3 129,-3-7-129,5-1 258,-1 0-387,-1-1-129,0-1 0,1 0 0,3-2-258,5-5-129,9-2-516,0-7-516,13-5-1161,4 4-1677</inkml:trace>
          <inkml:trace contextRef="#ctx0" brushRef="#br2" timeOffset="833072.6632">6546-1044 1,'32'-25'902,"-32"25"130,28-12 0,-28 12 0,24 0 0,-24 0 0,22 12 387,-22-12-387,25 29 0,-25-29-129,26 38 0,-10-16-129,-2 9-129,0 3-129,0 11 0,-2 1-129,-1 9-129,-1 2 0,-2 8-129,-2 3 129,-4 5-129,0-2 0,-2 0 0,0 2-129,0-4 129,-6-4-129,-2-4 0,-2-7-129,1-7 0,1-7 0,2-7 129,0-9-129,6-24-129,-8 26 129,8-26 0,0 0 129,-2-18 0,2-8 0,-2-7-129,2-11 129,0-9 0,0-6 0,0-5 129,0-1-129,0 2 129,0 0-129,0 6 129,0 7-129,0 15 0,4 7 258,0 10-258,-4 18 0,0 0 0,16 20 129,-12 21-129,3 17 0,-3 13 129,0 14-129,-2 4 129,0 3-129,-2-9 0,0-8 129,0-15-129,0-15 129,-2-17-129,2-28 0,0 0 0,0 0 0,0-10 0,0-24 0,2-13-129,0-8-129,4-13 0,-4-5-258,6-10 129,-4 2 0,6-5-258,-4 14 0,4 5 258,-4 12 0,2 12 0,-4 13 0,2 12 129,-6 18 0,0 0 0,0 0 129,12 16 0,-8 12 0,2 9-129,-2 11 129,0 13 0,0 16-129,-1 14-258,-3 19-387,0 9-774,-5 15-258,-13 18-903</inkml:trace>
          <inkml:trace contextRef="#ctx0" brushRef="#br0" timeOffset="-132303.8324">6935-1038 1,'11'-18'515,"-11"18"-128,19-5 129,-19 5-129,4 16 0,-4 6 0,0 5 129,0 10-129,0 7 129,-2 10-129,-3 11 129,-2 9-129,0 7 0,1 7-129,3 6 258,-3 5-258,5 3 0,-5 3-258,5 1 258,1-3-258,-2-4 0,0-8 0,0-7-258,1-10 258,-3-12 0,-1-17-129,-1-8-258,-1-10 258,0-10-129,7-17 129,-21 13-129,21-13 129,-21-7-387,21 7-129,-19-39 387,15 7-516,-3-8 0,7-6 0,0-8-258,0-10 259</inkml:trace>
          <inkml:trace contextRef="#ctx0" brushRef="#br0" timeOffset="-131976.2318">6873 309 129,'-19'157'387,"14"-92"0,-2-7-129,3-9 129,-1-7-129,3-10 129,0-6-258,1-6-129,-1-5 129,2-15-129,-4 18 0,4-18 0,0 0 0,0 0-129,0 0 0,-2-23-258,2 4 0,0-8-258,9-4 129,-2-4 259</inkml:trace>
          <inkml:trace contextRef="#ctx0" brushRef="#br2" timeOffset="821169.8423">6150-656 774,'10'-48'1419,"-2"24"-129,3 1 129,-1 1-387,2-2 0,-12 24 0,22-37-129,-22 37-258,22-32 258,-22 32-258,22-27 129,-22 27-258,29-24-129,-29 24 0,28-20-258,-28 20 129,32-14-258,-32 14 258,32-6-516,-32 6 516,35-2-129,-35 2-129,36 0 129,-18 0-129,2 4 129,0 2-129,1 2 129,-3 2 0,-18-10 0,30 22 0,-30-22 0,26 25 129,-26-25-129,18 24 0,-10-6 0,0 0-129,2 7 129,-1 3 0,-1 6-129,0 5 129,0-1-129,0 5 0,2-5 0,-2 3 0,0-7 129,2-3-129,0-5 0,0-2 0,-2-1 0,0-1 0,0 2 129,-1 5-129,-1-1 0,-2 8 0,0 5 129,-2 6-129,-2 1 0,0 5 0,0-5 0,0 3 0,0-2 0,0-3 0,-4-1-129,0-7 0,-4 1-129,3-5 0,-1 1-129,2-5-258,0 7 129,4-13-258,-4 2-129,4-26 0,0 33 258,0-33 0,0 0 0,0 0 258,0 0 0,0-15 129,0-3 258,0-4-129,0-4 0,0-3-258,-4 5 258,2-4 0,0 3-129,2 1 0,-2 6 129,2 18 0,-2-27 129,2 27-258,0 0 129,0 0 129,0 0 129,-6 19-129,6 3 0,0 6 258,0 9-129,0 5 0,0 9 129,0 8-129,0 5 0,0 5 0,0 6 0,0 4 129,-2-2-129,0 4 129,0-8-129,-2-8 0,2-4-129,0-13 258,0-7-258,2-13-258,-2-5 129,2-23 0,0 0-129,0 0-129,0 0 129,0 0-258,0 0 258,-4-11-129,2-9-129,2 0 0,-2-4 129,2-1-129,0 3 258,0 4 0,0 0 0,0 18 129,0-25 129,0 25 129,0 0 258,0 27-129,0 3 258,-4 13 0,2 5 0,-6 15 129,4 2 129,-4 4-387,2 0 129,-2-1-129,2-5 0,0-8-258,2-9 0,-1-11 0,3-5-129,0-11 0,2-1-258,0-18 129,0 0-258,0 0 0,0 0 0,0 0 129,0 0 129,0 0 0,0 0 258,0 0 129,0 0 129,0 0 129,-8 30 129,4 1 129,4 1 0,-4 13 0,2-3 0,-4 9 0,6-9-258,-4 1 0,4-9-258,0-7-129,-2-7-387,2-20-387,-2 18-516,2-18-1290,0-10-1806,0 10 129</inkml:trace>
          <inkml:trace contextRef="#ctx0" brushRef="#br2" timeOffset="819173.0388">6860-866 258,'8'93'903,"-4"-38"-258,0 3 0,0 5-129,2 0-258,0 0-129,-2 0 0,-2-5-129,0-3-129,-2-6-129,0-9-387,0-5-258,0-13-387</inkml:trace>
          <inkml:trace contextRef="#ctx0" brushRef="#br2" timeOffset="1.01169E6">6791 660 645,'0'0'1548,"14"22"-387,-13-4-129,-1 7 129,0 4-387,0 10 129,0 9-516,-5 9 129,0 14-129,-2 11 129,3 10-258,1 10 258,1 10-258,2 6-129,-2 3 129,2 2 129,0-2-129,0-8-129,0-8 0,-2-5 0,-1-13 258,-1-10-387,-1-10 258,2-8-258,-1-13 129,2-2-129,2-12 129,0-8-129,0-6-129,0-18 129,0 19 0,0-19 0,0 0 0,0-10-129,2-10 129,0-4-129,0-8 129,-1-10 0,3-9-129,3-9 129,-2-8 0,4-6 129,-4-2-129,4 1 0,-4 3 0,4 12 129,-7 11 0,2 10 0,-3 14-129,-1 25 129,0 0-129,-3 20 258,-3 17-129,-2 12 0,1 16-129,-4 10 0,2 8 258,-1 5-129,-1-2 258,4 0-129,-7-2 0,5-1-129,-2-14 129,6-4 129,-2-7-258,3-6 0,4-6-129,0-7 0,0-11 0,6-7 129,-6-21-129,14 17 0,-14-17 0,12-21 0,-6-7 0,-5-5 0,1-6 129,0-5-129,-2 2 0,0 5 0,0 6 129,0 8-129,0 23 0,0-21 129,0 21-129,0 8 0,0 10 0,0 1-258,0 4-516,-4-5-645,4-2-1935,0-16-1032,0 0-129</inkml:trace>
        </inkml:traceGroup>
      </inkml:traceGroup>
    </inkml:traceGroup>
    <inkml:traceGroup>
      <inkml:annotationXML>
        <emma:emma xmlns:emma="http://www.w3.org/2003/04/emma" version="1.0">
          <emma:interpretation id="{134F673B-8682-4B54-9177-756C3183E509}" emma:medium="tactile" emma:mode="ink">
            <msink:context xmlns:msink="http://schemas.microsoft.com/ink/2010/main" type="paragraph" rotatedBoundingBox="10970,6844 10059,12168 8092,11831 9003,650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680452E-F416-429E-B019-EE1F3A8676FF}" emma:medium="tactile" emma:mode="ink">
              <msink:context xmlns:msink="http://schemas.microsoft.com/ink/2010/main" type="line" rotatedBoundingBox="9930,6568 10416,11816 8987,11948 8501,6700">
                <msink:destinationLink direction="with" ref="{60C55097-D5A3-44F8-AC7B-3A4792FB2804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41B49F16-1130-4E81-A195-6BC055C06FA5}" emma:medium="tactile" emma:mode="ink">
                <msink:context xmlns:msink="http://schemas.microsoft.com/ink/2010/main" type="inkWord" rotatedBoundingBox="9930,6568 10416,11816 8987,11948 8501,6700"/>
              </emma:interpretation>
              <emma:one-of disjunction-type="recognition" id="oneOf3">
                <emma:interpretation id="interp15" emma:lang="en-US" emma:confidence="0.5">
                  <emma:literal>intransitivity)'</emma:literal>
                </emma:interpretation>
                <emma:interpretation id="interp16" emma:lang="en-US" emma:confidence="0">
                  <emma:literal>intransitivity'</emma:literal>
                </emma:interpretation>
                <emma:interpretation id="interp17" emma:lang="en-US" emma:confidence="0">
                  <emma:literal>intransitivity).</emma:literal>
                </emma:interpretation>
                <emma:interpretation id="interp18" emma:lang="en-US" emma:confidence="0">
                  <emma:literal>intransitivity.</emma:literal>
                </emma:interpretation>
                <emma:interpretation id="interp19" emma:lang="en-US" emma:confidence="0">
                  <emma:literal>invisibility)'</emma:literal>
                </emma:interpretation>
              </emma:one-of>
            </emma:emma>
          </inkml:annotationXML>
          <inkml:trace contextRef="#ctx0" brushRef="#br0" timeOffset="-38672.4679">4718-752 1,'0'53'644,"2"-22"-257,3 8 129,2 7-129,2 8 0,0 9-387,-2 9 129,2 1-129,-4 2 0,0-1 0,-1-2 129,-2-5-258,-1-6 258,-1-10-129,0-9 0,0-6 0,-3-10 0,-1-5 0,4-21 0,-5 16-129,5-16 129,0 0-129,-4-13 0,4-6 129,0-4-258,0-7 258,2-3-129,2-7 129,1-3 0,-1-2 0,-3-4 0,-1-2 129,0 1 129,0 3-129,-5 1 0,-2 8 129,0 2 0,0 8-129,3 5-129,1 8 129,3 15-129,-4-18 129,4 18-129,0 0 129,0 0 258,0 0 0,0 0 258,6 18 0,1-1-129,0 10 258,3 10-129,1 5-129,1 9-129,2 5-129,0 12 129,1 10-258,-3 6 129,-1 6-129,-6 3 129,-3 7-129,-2 4 0,-2 1 0,-9 2 0,-3-10 0,0-2-129,-2-11 0,4-10-129,1-14-129,2-15-387,6-11-129,-2-17-258,5-17-903,0 0-645</inkml:trace>
          <inkml:trace contextRef="#ctx0" brushRef="#br0" timeOffset="18267.6321">5006 1677 903,'0'16'1419,"5"9"-258,-5-25 0,21 12-516,-21-12 129,27 9-129,-11-7-129,-16-2-258,23 0 0,-23 0 129,0 0-129,15 0 0,-15 0 129,0 0-129,0 0-129,0 0 0,-10-14-129,10 14-129,-21 0 129,21 0-129,-27 0 129,27 0 0,-25 0 0,25 0 129,-22 1 0,22-1-129,-18 2 258,18-2-129,0 0 0,-21 0 0,21 0 0,0 0 0,0 0 129,0 0-258,-16 0 129,16 0 0,0 0-129,0 0 129,0 0 0,0 0 0,-16 0 0,16 0 129,0 0-258,-16 0 129,16 0 0,0 0-129,-19 4 0,19-4 0,-16 1 0,16-1 0,0 0 129,-20 2 0,20-2 129,0 0 0,-16 0 0,16 0-129,0 0 0,0 0 129,-15 0 0,15 0-258,0 0 129,0 0-129,0 0 0,0 0 0,0 0 0,0 0-129,0 0 129,15 7 0,-15-7 0,32 0 0,-11-7 0,4-3 129,5-3-129,2-3 0,3-1 0,0-2 0,1-1 0,-3 1 0,-3 3 0,-1 2 0,-10 3 129,-3 3-129,-16 8 129,16-9-258,-16 9 129,0 0-129,-25 0 0,4 5 129,-6 2-258,-4 2 129,-6 0 0,-2 1 129,0 1 129,0-1-129,6 3 0,1-6 129,7 1-129,2 0 0,23-8 0,-25 7 0,25-7 0,0 0 0,0 0 0,16-15 0,5 3 0,6-2 0,5-2 0,1 0 0,4-1 0,2 1 0,-2 4 0,-3 0 0,-4 3 0,-6 2 0,-4 5 258,-20 2 0,23-5-129,-23 5 0,0 0 0,0 0-129,-18 3 0,-3 8 0,-7 3-129,-4 3 0,-7 3 0,-1 1 0,-5 0 129,3 0-129,3-3 129,4-6 0,7-2 0,5-4 0,23-6-258,-21 0 258,21 0 0,7-30 0,12 5 0,7-6 0,6-8-129,7-3 129,2-6 0,5-1-129,-2 0 129,2-2-129,-6 3 129,-4 1 0,-8 5 0,-7 3 0,-7 4 0,-9 9 0,-5 6 0,0 20-129,-26-3 129,-1 15-129,-3 18 0,-5 17-129,-7 8 129,-2 12 129,-2-1 129,-2 3 129,7-9-129,3-9 0,4-9 129,6-14-129,8-10 258,20-18-387,-15-7 0,15-22 0,10-7-258,13-10 129,5-5 0,8-9 129,6 2-129,7-2 129,-3 9 0,0 6 0,-3 10 0,-10 5 0,-5 10 129,-8 8 0,-20 12 0,0 0 129,0 23-129,-18 7-129,-12 8 129,-11 10-129,-4 5 129,-10 3-129,0-3 129,0-4 0,4-9 129,5-10 129,13-11-258,5-17 129,10-2 0,9-23-129,7-8 0,2-12 0,2-4 0,7-9-129,1-4 0,3-1 258,-1-1-258,1 4 0,-1 7 129,0 9-258,-1 9 129,-1 13-258,-10 20 129,16 0 129,-14 27-129,-2 20 0,0 16 129,0 18-129,-5 12 129,0 2 0,-1 2 129,3-11-129,-1-14 0,4-14 129,0-18 0,0-22-129,0-18 129,5-23 129,1-19-129,-1-16 0,0-11-129,2-15 129,0-9-258,2-9 258,0 0-129,2 5 0,-2 13 0,1 14-129,-1 12 129,2 17-129,-3 20 258,-8 21-129,14 35-129,-8 16 129,1 18 0,2 10 0,1 9 0,1 3 0,3-3 0,-2-14 0,4-14 129,-2-15 0,2-17 0,-16-28 0,27 0 0,-20-21 0,2-19 0,-8-15 0,-1-8-129,0-14 129,0-7 0,-5-4-129,0 3 0,1 8 0,-1 10 129,3 11-258,2 14 258,0 21-129,0 21 0,0 16 0,5 24-129,1 13 129,-1 6 0,4 6 0,0 0-129,1-5 129,-3-12 0,4-11 0,-6-15 129,-5-22-129,0 0 0,7-15 129,-7-21 0,-3-13-129,-3-9 387,-4-14-387,3-10 0,0-13 0,3-4 0,2 1 0,2 10 0,0 11 0,2 12 0,5 19 0,-3 28 0,-4 18 0,9 43 0,-6 16 0,1 13 129,-3 7-129,3 4 0,0-4 0,-3-12 0,3-16 0,-2-12 129,-1-18-129,-1-21 0,0 0 0,9-30 0,-9-14 0,0-12 0,0-13 0,0-17-129,0-11 129,0-5-129,0 2 0,0 11-129,2 13 258,2 15-129,-1 17 129,1 26 0,-3 27 0,-1 31 0,0 18 0,0 13 0,0 8 0,0 3 129,4 1-258,3-13 129,0-12 0,2-16 0,-2-12 0,-7-30-129,18 11 129,-10-22 0,-2-21 0,-3-10 0,-3-10 129,0-13-129,-3-11 0,-4-5-129,-4 4 129,-1 7 0,1 10 0,0 12-129,4 18 129,7 30-129,0 0 129,-15 48 0,13 5 0,0 10 0,2 4 0,0-2 0,4-6 0,4-11 129,1-18-129,-9-30 129,18 14 0,-18-14-129,7-32 129,-7-6 129,-9-13-129,-3-9-129,-9-9 0,-1-8 0,-2-7 129,1-8-258,1 1 129,3 7 0,3 11 0,2 12-129,7 14 258,0 22-258,7 25 129,-11 32-258,10 31 258,1 25 0,0 24-129,0 25 258,7 20-258,0 6 258,2 4-129,1-9 258,-1-16-258,3-19 0,-3-26 129,2-21 0,-6-29 0,2-19-129,-7-28 129,4-12-129,-4-23 129,-2-11 0,-2-8-129,-3-10 129,2 1-258,0 5 129,5 11 0,-4 13 129,4 34-129,0 0 0,0 21 129,4 30-258,4 14 258,1 7-129,4 8 0,3 0 0,5-8 0,0-10-129,4-18 129,-4-11 0,2-13 0,-4-13 129,-3-7-129,-4-20 0,-3-10 0,-3-7 0,-5-8 0,-1-4 0,0 1 0,0 2 0,0 13 0,0 14 0,0 19 0,0 0 0,13 40 0,-8 11 0,0 7 0,1 7 0,-1-2 0,-3-3 0,3-11-129,-3-10 129,1-13 0,-3-26-129,0 0 129,23 2 0,-10-16-129,-1-16 0,2-1 129,-3-3-129,1 3 129,-3 1-129,-2 9 129,-7 21 0,0 0-129,0 0 258,5 33-129,-5 7 0,0 10 0,0 2 0,0 5 0,0-3 0,0-5-129,0-14-258,0-5 129,0-30-387,0 0-387,0 0-774,2-26-1806,7-4-1419,-6-14 258</inkml:trace>
          <inkml:trace contextRef="#ctx0" brushRef="#br0" timeOffset="-29858.4524">5345 9 516,'-32'51'129,"23"-7"0,-2 16 0,-1 15 387,-4 13 0,2 7 516,-2 7 0,4 1 129,0-8 0,4-7 0,3-19-129,5-9-387,0-18 129,0-11-387,0-31 129,0 0-258,2-12 0,-2-21 129,0-11-387,-2-11 258,-5-12-258,-2-12 0,-1 0 0,-3 7 0,3 7 0,1 11 0,0 8 0,4 20 0,5 26 129,0 0-129,-20 28 129,17 16-129,-8 12 0,2 5 129,1 3-129,1-3 129,-1-6-129,5-11 258,-1-13-258,4-8 129,0-23 0,0 0 0,0 0 0,0 0-129,-8-33 129,2-2-129,1-9 0,-4-7 0,2-6-129,0 3 129,2 7 129,-1 4-129,1 15 0,5 28 129,0 0 129,-16 20-129,11 24-129,0 12 129,-2 4 0,1 3 0,3 0 0,-1-10-129,1-11 129,3-14 0,0-12 258,0-16-129,0 0 0,0-16-129,0-16 129,2-1 0,1-11-258,1-5 258,1 1-258,-2 5-258,3 6 258,-3 8 0,-3 29 258,0 0-129,0 0-129,11 36 258,-9 8-129,-1 7-129,3 5 129,1 2-129,2-9 129,-1-9-258,-3-12 129,4-12 0,-7-16 0,0 0 258,12-17-258,-10-10 129,-2-3-129,0-3 0,0-2-129,0 3 129,-2 8-129,-5 4 0,7 20 129,-17-19-129,17 19 129,-25 5-129,25-5 129,-26 28-129,15-10 0,2 0 0,2-3-129,7-15 129,0 23 0,0-23 0,12 9 0,-12-9 0,32 0 0,-12-5 129,-1-2 0,0 0 129,-19 7-129,29-13 0,-29 13 0,0 0 0,0 0 0,0 0 0,-23 0 0,-2 9 0,-1 4-129,-3 1 129,3 3 0,-1-5-258,8 2-129,19-14 0,-18 18 0,18-18-645,11 0-1032,12 0-2193,-2-18-129</inkml:trace>
          <inkml:trace contextRef="#ctx0" brushRef="#br0" timeOffset="-6068.4106">4773 1401 1,'0'0'1805,"0"0"-128,28-22-258,-3 14 0,3-8-258,4 3-258,-1-2-258,5 2-258,-6-3 129,-2 4-387,-7 2 129,0 2 129,-21 8-129,20-14 129,-20 14 0,0 0-129,0 0 0,-20-12 0,-1 12 129,-7 2-129,-6 8-129,-1 6 0,-5 4 258,-1 4-258,-3 3 129,7 1-129,0-3 129,8-3 0,6-4 0,8-4 0,15-14 129,0 0-129,0 0 258,0 0-129,28-14-129,4-4 0,6-4 0,7-3-129,0-3 0,5 0 0,1-2-129,-1 3 0,-3 4 129,-4 2-129,-8 3 0,-5 4 0,-5 6 258,-10 2-258,-15 6 0,0 0 0,0 0 0,-21 14 0,-9 2 0,-10 2 0,-6 3 0,-5 2 0,-6 3 0,6-3 129,0 0-129,7-5 0,8-4 0,10-2-129,8-5 129,18-7 129,0 0-129,0 0 0,12-19 129,13-1-129,7-4 129,7-3 0,0-4-129,7-3 129,-2 2-129,-5 3 0,-2 2 129,-7 8-129,-7 1 0,-8 6 0,-15 12-129,0 0 0,0 0 129,0 0-129,-26-2 129,-6 2-129,-3 11 0,-7-1 129,-1 1 0,1-1 0,3 1 0,7-4 0,6-2 0,8-3-129,18-2 129,0 0 0,-5-9 0,5 9 0,23-32 0,1 13 0,3-6 129,5-3 0,-2-2 0,-2 2 0,-2 2-129,-4-1 258,-8 3-258,-5 1 129,-9 2-258,-2 3 258,-16 4-258,-5 1 129,-9 3-129,-3 3 129,-4 5-129,0 2 129,1 0-129,4 4 129,8 3 0,3 0-129,23-7 129,-20 14 0,20-14 0,0 0 129,27 2-129,-1-2 0,9-6 129,4-4 0,5-4-129,1-2 0,-1 0 0,-7 2 0,-2 1 0,-8 5-129,-10 2 0,-17 6-258,0 0-387,0 0-129,-21 27-645,-16-11-1419,-7 7-1677,-4 12-258</inkml:trace>
          <inkml:trace contextRef="#ctx0" brushRef="#br0" timeOffset="46784.4822">4932 1572 1,'31'26'902,"-8"-22"1,6-4 258,1 0 0,7-2-258,0-5 0,-2-7-129,-3 3-129,-4-3-258,-5 2 258,-7-2-387,-16 14 129,9-26-258,-9 26 0,-20-18 0,-1 9-129,-7 4-129,-6 3 129,-3 2 0,-3 0 0,-3 4 0,1 5 129,1 3 0,4 0 129,5 2-258,6 0 129,5-1-129,21-13 0,-20 21 129,20-21 0,0 0 129,27 5 258,-2-9-258,10-8 258,4-7-129,5-1-129,2-4 129,0 1-258,-2 2-129,-5 3 0,-6 4-387,-6 2-129,-6 10-129,-21 2-387,17 0-645,-17 0-645,-8 25-1290</inkml:trace>
          <inkml:trace contextRef="#ctx0" brushRef="#br2" timeOffset="970540.1047">4695 2025 774,'-33'17'1419,"33"-17"-387,-22 15 0,22-15-129,0 0-129,0 0 0,0 0-258,25 0-258,0-9 0,5-4 0,5-1 0,4-1 129,2-5 0,-1-1-129,1 0 0,-6 0 129,-1 3-129,-8 3-129,-5 2 0,-5 5 129,-16 8-258,16-8 129,-16 8-129,0 0 129,0 0-129,-23 16 129,7-3-129,-7 2 129,-1 5-129,-6-1 0,-2 6 129,-2-1-129,1 1 0,1-2 0,4-2 0,1-2-129,8-5 129,3-3 0,16-11 0,0 0 0,0 0 0,9 0 129,15-6-129,10-11 129,7-2-129,8-4 258,6-4-129,5-1 129,2 0-129,-4 4 0,0 1 0,-8 3-129,-10 5-129,-6 4-129,-11 2-129,-6 7-258,-17 2-258,0 0-129,0 0-516,18 2-774,-18-2-1290</inkml:trace>
          <inkml:trace contextRef="#ctx0" brushRef="#br2" timeOffset="785788.9802">5541-973 1,'12'25'644,"3"7"-257,-15-32 129,16 35-387,-16-35 129,20 36 0,-12-18-129,2 5-129,2-3 129,-2 6-129,-2 5 0,-2 1 129,0 4-129,-2 1 0,2 3 129,-2 1-129,0 1 258,1 3-129,1 0 0,-4-1 0,2 5-129,0 3 129,0 3 0,-4 2-129,2-2-129,-2-3 0,0-3 0,0-9-129,0-5-129,0-11-258,0-24 129,0 26-387</inkml:trace>
          <inkml:trace contextRef="#ctx0" brushRef="#br2" timeOffset="784010.5771">4652 1301 129,'-16'154'903,"6"-65"258,-2 3-258,-4-5-129,-1 0-258,1-4 0,0-2-258,0-4 129,4-8-258,-2-7 0,4-7-129,4-4 0,0-9 0,4-5 0,0-11-129,2-4 129,0-22-129,0 0 129,0 0-258,0 0 0,14-16-129,-8-10-258,2-9-129,2-7-258,0-3-129,0-3 130</inkml:trace>
          <inkml:trace contextRef="#ctx0" brushRef="#br2" timeOffset="827300.6531">4571 2334 1032,'-18'148'1161,"10"-71"-387,0-4-258,0-6 0,0-10-258,4-9-258,2-15-258,2-11-387,0-22-387,0 0-258,0 0 259</inkml:trace>
          <inkml:trace contextRef="#ctx0" brushRef="#br0" timeOffset="-117842.607">5516 421 258,'0'134'387,"0"-74"-258,0-8 0,0-2 0,2-12-129,-2-8 0,1-7 0,-1-7 0,0-16 129,0 0-129,0 0 0,0 0-129,0 0 129,0 0 0,0-20 0,0 1-129,-1-7 0,-1-6 129,2-5 0,0-5 0,0 0 0,0 0 0,5 0 0,1 5 0,-1 1 0,0 10 0,0 5-129,-5 21 129,7-21 0,-7 21 129,0 0 0,0 0 129,8 9 129,-8-9-129,0 35 258,0-11-129,0 8 0,-4 1 0,-3 8 0,2 5-258,-2-1 0,1 4-129,-3 4 129,2 3-258,0-3 129,0-2 0,0-3 0,0-1 0,0-3 0,0-4 0,0-6 0,0-6 0,2-5 0,-1-4 0,6-19 0,-9 25 0,9-25 0,0 0 0,0 0-129,0 0 129,-15-14-129,15-7-129,0-6 129,0-8 0,1-4 0,5-6 0,2-3 0,1 1-129,2-1 258,-2 4-129,1 7 129,-1 8 0,2 2 0,-6 10 0,-5 17 0,11-20 0,-11 20 0,0 0 129,0 0 129,0 0 0,5 18-129,-5 1 129,0 11 129,-5 7-258,-2 5 0,-1 6 0,1 4 258,0 5-258,-1 2 0,2 1 129,-1-2 0,2-2 0,1 6-129,1-6 258,-1 2-258,3-5 129,-1-4-258,0-7 0,2-3 0,0-8 0,0-9 0,0-5-258,0-17 258,0 16-129,0-16-258,0 0 258,0 0 0,0-9 0,0-7-129,0-7 0,0-6 129,0-8-129,0-7-258,0-2 258,5-3-258,1 3 129,-1 2 0,2 7 129,-2 4-129,1 10 258,-1 6 0,-5 17 129,7-16 0,-7 16 129,0 0-129,5 10 129,-3 11 129,-2 6-129,0 10 0,0 3 129,0 11 0,-2 2-129,-3 5 129,1 0-129,-3-2 258,0-2-258,-2-6 0,2-2 0,0-13 0,-2-1-129,2-11 258,2-4-258,5-17 0,-9 21 0,9-21 0,0 0-258,0 0 258,0 0-129,0 0 0,-7-10 0,7 10 0,0-27 129,0 10-258,0-1 258,0 1 0,0 1 0,0 16-129,0-23 129,0 23 0,0 0 0,0 0 0,7 9 0,-7 12 0,2 5 129,-2 13 129,0 5-258,0 7 129,0 7 0,-3 0 0,-1 0-129,-1-2 129,1-5-129,2-9 0,1-5 0,1-9 0,0-10 0,0-18-129,0 19 129,0-19-129,0 0 129,3-9-129,-3 9 0,4-35-129,-4 9 129,3-6-129,-1-8-258,0-6 0,1-3-129,-1-2 0,3-2 258,2 0-128</inkml:trace>
          <inkml:trace contextRef="#ctx0" brushRef="#br2" timeOffset="1.0094E6">5659 380 774,'-4'26'774,"3"1"-129,-3 8 129,2 12-129,-1 13 0,-1 10 0,1 10-258,-1 7-129,-1 14-129,0 2 0,-6 1 0,2 3 258,-5-1 0,5-6-258,-5-5 258,7-8 0,-3-14 0,4-14-258,3-11 0,3-13 0,0-12-129,0-23 0,0 0 0,0 0 129,12 0-129,-8-21 0,3-8 0,-2-9 0,2-10 0,-3-6 0,3-11-129,-6-4 129,3-10 0,-2-5 0,-1-6 0,1 2 129,0 1-129,0 2 129,0 4-129,-1 6 258,1 10-258,-2 12 129,2 9 0,0 13 0,-1 8 0,-1 23 0,0 0 129,2 8 0,-2 28-129,0 11 0,0 18 258,0 12-258,0 13 129,0 10 0,0 4 129,-2 8-129,1 3 129,-1 6 0,-7-3 0,5-1 0,1 6 0,1 2-258,0-4 0,2-1 0,0-4-129,0-2 0,7-3 0,1-1 0,-3-8 0,2-7 0,-4-5 0,3-9 0,-3-7 0,1-11 129,-1-9-129,-1-10 0,-2-9 129,2-8-129,-2-6 0,0-21 0,2 23 0,-2-23 0,0 0 0,0 0-129,1-14 129,-1-4 0,0-10 0,0-6 0,-1-8 0,-5-5 0,1-4 0,1 0 0,1 3 0,-1 5 0,1 7 129,3 8-129,0 28 0,0 0 0,0 0 129,-2 23-129,0 18 129,2 10 129,-1 7-129,-1 10 0,-5 1 0,0 1 129,-4-5-129,2-4 0,-3-8 0,5-7 0,-4-13-129,6-8 258,3-8-258,2-17 0,0 0 0,0 0 0,7-10-258,0-15 258,2-5 258,-2-12-516,4-7 258,-6-2 0,4-3 0,-4 3 0,1 5 0,-5 9 0,3 9 0,-4 28 258,0 0-258,0 0 0,2 37 129,-2 7-129,-2 8 0,-2 8 129,-3 2-129,0-3 0,-2-4 0,2-8 0,0-12 0,0-8 0,5-6 0,2-21-129,-3 18 129,3-18-129,0 0 129,0 0-258,5-16 258,0 0 0,4-5 0,-3 1 0,1 1 258,0 2-258,-7 17 129,9-16-129,-9 16 129,5 17-129,-5 13 0,0 7 129,0 7-129,0 3 0,0 3 0,-2-8 129,-3-3-129,3-11 0,-2-11 0,4-17-129,0 0 129,0 0-129,0-16 0,0-8-516,4-1 0,-4-5-516,9 4-903,-7 0-1806,-1-1-774</inkml:trace>
          <inkml:trace contextRef="#ctx0" brushRef="#br0" timeOffset="-116859.8052">5493 1878 1,'5'97'128,"-3"-37"1,0-2 129,-2 0 0,0-6 0,0-4 129,0-15 0,0-3 0,0-11-129,0-19-129,2 16 0,-2-16 129,7-10-258,-6-6 0,3-9-258,-1-8 129,1-2 0,0-4 129,-3-1-129,3 3 0,-2 5 129,-1 6 0,1 10 0,-2 16 0,0 0 129,0 0-129,11 21 129,-10 4-129,-1 1 129,0 2-129,2-5 0,-2 0 0,0-8 0,0-15 0,0 20 0,0-20 0,0 0 0,0 0-129,0 0 0,-16-21 129,11 3-129,-2-5-129,0-3 258,0-4 0,0 0 258,0 0 0,0 0-129,0 6 258,1-3-129,1 8-129,0 2 0,5 17 0,-7-27-129,7 27 0,-7-23-129,7 23 258,-7-15-129,7 15 0,0 0 258,0 0-258,0 0 129,0 0-129,0 0 0,-13 21 129,11 7-129,-1 2 129,-1 3 0,3 0-129,-3 1 387,2-6-258,-1-5 129,3-6-129,0-17 258,0 0-129,0 0 129,0 0-258,0 0 258,0 0-258,0-26 129,0 0-258,0-6 0,0-1 0,0-8-258,0 1 258,2-4-129,-1 0 129,1 2 0,-2-4 0,0 0 0,0-3 129,0 2-129,0-4 0,-7 0 258,2 2-258,-2-1 0,0 5 0,-2-1 129,2 6-129,0-1 129,-2 6 0,0 2 0,2 3-129,0-2 258,2 2-258,-2 4 0,1-4-258,3 0 129,-3-1-129,5 1-129,-3-6 129,2 0-387,-1-3 258,3-5-129,-4-2 0,1 1-129,1-6-129,-2 0 0,1 1-129,-1 1-129</inkml:trace>
          <inkml:trace contextRef="#ctx0" brushRef="#br0" timeOffset="-13369.2235">5401 1090 258,'-16'134'1548,"8"-69"-129,4 5-258,0-4-387,3 0-129,1-2-129,0-4-129,0-4-258,0-7 0,1-3-129,-1-7 258,0-4-129,0-8 0,0-6 0,0-5 0,0-16 129,0 19-129,0-19-129,0 0 0,0 0-129,0 0-129,0 0 0,0-19 0,0-6-129,0-5 0,0-14 0,0-9 258,0-8-129,0-3 129,2 1-129,2 5 258,1 6 0,-1 12 0,-1 10 0,1 11 258,-4 19-129,0 0 129,0 0 129,0 30 129,0 5 0,-2 11-129,0 12 258,-3 7-129,5 9 0,-4 0 129,4 5 0,0-1-258,0 1 0,0-10 129,6-6-258,-3-12 258,3-7-387,-1-10 0,-2-4-129,-3-30 129,6 19-258,-6-19 129,0 0 0,0-18 129,0-8-129,-4-9 0,-1-11 129,1-7-129,-1-9 129,1-4-129,3-5 0,1 2 129,0 9-129,0 8 0,0 6 0,0 14 0,1 6-129,-1 26 129,0 0 129,0 0-129,8 17 387,-8 20-258,1 13 0,-1 11 129,4 13 0,-4 4 129,3 6-258,-3-6 129,4-4-129,-1-14 129,3-7-258,-3-16 129,1-11 0,-4-26-129,7 16 0,-7-16 0,4-23 0,-4-5 0,0-11 0,0-10 0,0-4 0,0-4 0,-2 3 129,-2 3-258,2 7 258,-1 7-129,3 14 0,0 23 0,0 0 258,0 9-129,3 22-129,3 10 129,-1 6-129,4 6 129,-2 5-129,0-1 0,0-4 0,-1-9 0,-1-7 0,-2-6 129,3-6-129,-3-6 0,-3-19 0,9 20 0,-9-20 0,0 0 0,6-13 0,-6-6 0,0-7-129,0-6 129,0-5 0,-4-4 0,-3-4 0,2-1-129,-3 5 258,3 8-258,0 3 258,1 9-129,4 21 129,0 0-129,0 0 0,-3 40 129,3 11-129,0 11 129,0 12-129,1 5 129,1 4 0,0-9 0,-2-10 0,2-10-258,-2-17 129,2-12-387,-2-25-258,0 0-516,-4-25-516,0-5-903,-10-16-645,0-6-903</inkml:trace>
          <inkml:trace contextRef="#ctx0" brushRef="#br0" timeOffset="-18907.2332">5463 1178 1161,'-5'63'1419,"2"-15"-129,-1 15-129,2 8-129,-1 5-258,-1-1-129,2-6-129,1-9-258,1-16 0,0-7 258,0-18-258,0-19 0,0 0 0,0-10 0,-4-17-129,-1-4 0,-1-6-129,-1-2 0,-2 2 129,2 7 258,-1 9-129,8 21 0,-18 0-129,7 14 258,-1 18-258,1 8-129,2 4-258,-3-2-516,6 1-903,3-10-1290,3-33-1032</inkml:trace>
          <inkml:trace contextRef="#ctx0" brushRef="#br0" timeOffset="-20186.4354">5237-946 774,'-42'18'903,"17"-3"-129,0 5 129,-3 1 129,1 7 258,-4 2-129,2 5 0,-4 2-258,3 7 0,-4-2-258,6 5 0,-2-1-258,5 3 129,-3-3-129,9 1 129,-2 1-258,6 1 0,0-2 129,4 4-129,0 0-258,1 7 258,1-1-129,0 8 129,-3 0 129,3 0-129,-3 5 129,5 4 0,-2 1 0,3 4-129,3-1-129,1 3 129,0 1-129,2 8 0,0-2 0,-1 3-129,-5 2 129,1 6 0,-6 1 0,-3 5-129,0-3 129,-2 0-129,2-5 129,-2-9-129,7-11 258,-3-12-258,7-16 0,3-12 0,0-12 129,2-25-129,0 15-129,0-15 129,2-17 0,5-11-258,-2-9 129,6-16 0,-4-12 0,4-16-129,-1-7 129,3-7-129,-3 2 258,-1 2-258,0 10 258,-2 16-129,0 14 129,-4 16 0,1 17 0,-4 18 0,0 0 0,0 37 0,0 6 0,-4 7 0,-3 12 0,2 3 129,-2-2-129,0-5 129,2-9-129,1-10 129,2-11 0,2-28 0,0 0 0,0 0 0,-3-31-129,1-17 129,-1-13-129,-3-11 0,1-18 0,-4-7 0,4-3 0,-4 11 0,4 9 0,-2 15 0,1 22-129,1 20 258,5 23-258,-16 40 0,6 20 129,1 14-129,0 12 129,2 3 0,-2 1 0,6-11 0,-1-14 129,4-16 0,0-14 0,0-15 129,0-20-129,0 0 129,2-34-258,0-3 129,-2-12 0,1-3-258,-1-8 129,0 5 0,0 6 0,0 10-129,0 17 129,0 22-258,0 0 258,-5 33 0,0 14 0,-2 8 0,0 5 0,1 1 0,3-3 0,-1-12 0,4-9 0,0-16 0,0-21 258,0 0-258,13-12 0,-6-18 129,-2-11-129,-2-6 129,1-9-129,0-1 0,-3 3 0,-1 6 0,0 8 129,0 12-129,0 28 0,0 0 129,-5 23-129,1 26 0,-1 14 0,0 11 129,-2 7-129,0 0 0,1-8 0,1-13 0,2-12 0,1-17 0,2-31 129,0 0-129,0 0 0,10-40 0,-2-6 0,0-10 0,-1-7 0,-1-6 0,1 6 0,-5 8 0,-1 10 0,-1 11 0,0 19 0,0 15 0,0 15 0,-5 22 0,0 11 0,-2 4 0,0 8 0,0 0 0,-1-6 0,3-8 0,2-11 0,1-10 0,0-9 0,2-16 0,0 0-129,7-25 129,4-8-129,-1-6 129,4-5 0,-1 0 0,-1 2 0,-3 9 0,-5 15 129,-4 18-129,0 21 129,-9 23-129,-7 19 0,2 9 0,-2 7 0,0 4 0,5-7 0,1-11 0,4-18 129,5-17-129,1-30 0,0 0 0,7-14 0,5-28 0,0-13-129,4-12 0,6-12 129,-3-9-129,0-3 129,-1 1-129,-2 3 129,-6 4 0,1 9 0,-6 6 129,-3 10-129,-2 10 129,-3 8-129,-6 6 0,-2 5 0,1 0 129,-3 0-258,1 0 129,0-2 0,4-8-129,0-3 129,4-9 0,2-2 0,2-3 0,6-4 0,2-1 0,5-2 0,3-1 0,-2 1 129,0 2-129,2 1 0,-4 0 0,-3 2 129,2 2-129,-4 1 129,2 3-258,-1 4 258,1 2-129,2 3 0,3 0-129,2 3 129,1 1 0,1 2 0,1 0 0,1-1 0,-1-3 0,-3 3 0,0 1 0,-2 3 0,-1 1 0,-3 3 0,1 2 0,1 5 0,0 4-129,-12 19 129,27-25 0,-11 17 0,0 4 0,1 4-129,3 0 129,-3 4 0,5 8 0,-1 2 0,2 2 0,3 1 0,1 3 129,-1 1-129,4 2 0,0 1 0,-3 1 0,-1 3 0,1 3 0,-6 8 0,0 7 0,-3 3 0,-4 6 0,0 6-129,-2 4 129,-1 2 0,-1-2 0,-1 0-129,2-2 129,-2-1 0,-2 1 0,0-7 0,-2 2 0,0 5 0,-1 2 0,-1 7 0,1 2 0,-2 4 0,1 1-129,-1 7 0,2 3 0,-1-3 129,-1 1-258,1-8 129,1-4 0,-1-6 129,3-8 129,-3-12-258,3-10 129,-3-9-129,1-9 0,-1-5 129,-3-16-129,0 0 0,0 0 0,5 16 129,-5-16-129,0 0 129,2 26 0,-2-5-129,0 7 129,0 4 0,0 3 0,0 0 0,0-1-129,0-6 129,0-4-129,0-8 0,0-16 0,0 18-129,0-18 129,0 0 0,0 0 0,0 0 129,0 0-129,-14-9 129,14 9 0,-9-19 0,9 19 0,-10-25 0,10 25-129,-11-26 129,11 26 0,-10-23 0,10 23 0,0 0-129,-13-20 129,13 20-129,0 0 129,-2 13-129,2 3 129,0 5 0,0 3 0,6 1 0,-3 3 0,3-3 0,-3-3 129,2-6-129,-5-16 0,6 20 0,-6-20 129,0 0 0,0 0-129,0 0 129,0-11-129,0-7 129,-2-3-129,-2-3 0,-1-1 0,2 2 0,-1 2 0,4 21-129,-9-21 129,9 21 0,-10 12 0,4 10-129,1 0 129,0 3-129,1 0 129,2-4 0,1-4 0,1-17 0,0 0 0,0 0 0,0 0 0,8-3 0,-8 3 0,6-25 0,-6 25 0,3-26 0,-3 26 0,0 0 0,0 0 0,0 0 0,-5 28 0,-2 3 0,-2 5 0,0-1 0,0 0 0,2-5 0,2-11 0,5-19 0,0 0 0,0 0 0,0-23 0,0-5-129,0-5 129,4-4-129,-3-4 0,3 8-129,-2 1 0,-1 11 0,-1 4-129,0 17 0,0 0 129,0 0 0,0 21 129,-1 3-258,-5 3-129,5 1-258,-5-3-387,5-3-1161,1-1-1806,0-21 517</inkml:trace>
          <inkml:trace contextRef="#ctx0" brushRef="#br2" timeOffset="793167.7932">5572 1288 516,'0'77'645,"0"-36"129,0 1-129,0 1-258,0-1-129,0-3 0,2-1 258,2-1-258,-4-1 258,2 3-129,-2-3 129,0 3-129,0 1 258,0 1-129,0-1-387,0 3 129,0-1-129,-2-1 129,2 3-129,0-3 0,0-3 129,0 5-129,0-1 258,4 1-129,-4 3 0,4 7 129,-4 4 0,2 2 129,0 7-129,0-1 129,0 4 0,2 0 0,-2 2-129,6-4-129,-4-6 129,6-5-129,-4-3-129,2-11 0,0-3-129,-2-9 129,0-5-129,-6-25 0,6 30 129,-6-30-129,0 0 0,0 0-129,0 0 129,0 0 0,0 0-129,0 0 0,-12-26 0,2 5 0,2-5-258,-4 0 258,2-7 0,-2 1 0,2 0-129,0-5 129,4 3-258,-2 1 129,5 1 0,-1 5-129,4 1 258,0 6 0,0 0-129,0 20 129,11-27 0,-11 27 129,0 0-258,0 0 258,24-6 0,-24 6 0,22 22 258,-6 3 0,-2 9 0,4 5 258,2 11-129,1 5 0,-1 6 129,0-2-258,-4-3 0,-2-5 129,0-4-258,-2-9-129,-3-8 0,-1-9-129,-8-21 129,0 0-129,0 0-129,0 0 129,0 0 0,0-19-129,0-5 0,-8-2-129,-1-9 258,-1 1-129,2-1 129,0 3 129,4 4-129,-2 1 129,6 27 129,-4-24 0,4 24 0,0 10 129,0 12 129,0 5-129,0 5-129,4 1 129,0 1-129,0-4-129,0-5-516,-4-3-1032,0-22-2193,0 0-516</inkml:trace>
          <inkml:trace contextRef="#ctx0" brushRef="#br2" timeOffset="790281.7881">5606 1908 1548,'14'107'1806,"-6"-44"-258,0 6-129,0-2-129,-4-4-516,2-1 0,-4-7-387,4-8 0,-4-7-258,2-9 0,-2-9-258,-2-22 129,2 22-258,-2-22 0,0 0 0,0-18 0,-4-6-129,0-3 129,0-11 0,0-9-129,2 1 129,-2-9 129,2-2 0,-2 1 129,-2 1 0,2 0 0,-6 0 0,4 9 0,-4-1 0,4 3 0,0 3 0,4 3 129,-2 1-258,4 1 258,0 9-258,0-1 258,0 6-129,0 22-129,4-29-258,-4 29-516,0 0-1032,0 0-1161</inkml:trace>
          <inkml:trace contextRef="#ctx0" brushRef="#br2" timeOffset="789626.5869">5580 1801 1,'12'141'257,"-6"-74"130,0-10-258,2-8 0,0-9-129,0-5 129,-2-9 0,-4-4 129,-2-22 0,4 20-129,-4-20 258,0 0-258,0 0 0,0 0 0,0 0 0,-12-10-129,12 10 0,0 0 0,-14-22 0,14 22 0,0 0 0,0 0 0,0 0 0,-10 16 0,10-16 0,-2 35 258,0-15-258,0 2 129,0 0-129,2-22 0,-4 33-129,4-33-645,-2 24-1161</inkml:trace>
          <inkml:trace contextRef="#ctx0" brushRef="#br2" timeOffset="795211.3967">5693 2155 258,'6'79'2064,"-4"-28"-258,2 7-387,-2 11-129,2 10-387,4 2-129,-4 6-129,4-3 0,0 1-129,4-2 0,-2-8-129,2-9 129,-2-7-129,0-12-129,-2-5 258,1-9-387,-5-7 129,-4-26-129,4 35 0,-4-35 129,0 0 0,0 18-129,0-18 0,0 0 0,0 0-129,-13 0 129,13 0 0,-18-12 0,8-9-129,-2 1 258,-2-4-129,2-9 0,0-1 0,0-3 0,4-3 0,0-3 0,4 7-129,0-5 129,2 7-129,2 6 0,0 5 129,0 3-129,0 20 0,0-20 129,0 20-129,0 0 258,2 36-129,2-1 129,2 13-129,2 9 129,-4 8-129,4 0 129,-2 2-129,0-7 0,0-9 0,0-8-129,-2-11 129,-2-12-129,-2-20 0,4 25 0,-4-25 0,0 0-129,0 0 129,0 0 0,0-13 0,0 13-129,-10-38 129,2 10 0,2-5 0,-2 3 0,0-1 0,2 7 0,2 6 0,4 18 129,0 0-129,0 0 129,-6 18 129,6 8-258,0 9 129,0-7 0,0 7-129,0-5-258,0-12-387,0 4-1032,0-22-2322,0 0-645,0 0-258</inkml:trace>
        </inkml:traceGroup>
      </inkml:traceGroup>
      <inkml:traceGroup>
        <inkml:annotationXML>
          <emma:emma xmlns:emma="http://www.w3.org/2003/04/emma" version="1.0">
            <emma:interpretation id="{6B834A7C-E982-41F7-ADF4-9842A93FBB67}" emma:medium="tactile" emma:mode="ink">
              <msink:context xmlns:msink="http://schemas.microsoft.com/ink/2010/main" type="line" rotatedBoundingBox="10685,6887 9790,12122 8267,11861 9163,6627"/>
            </emma:interpretation>
          </emma:emma>
        </inkml:annotationXML>
        <inkml:traceGroup>
          <inkml:annotationXML>
            <emma:emma xmlns:emma="http://www.w3.org/2003/04/emma" version="1.0">
              <emma:interpretation id="{3CA3D62D-4509-490C-9ADB-3DD673DC63E9}" emma:medium="tactile" emma:mode="ink">
                <msink:context xmlns:msink="http://schemas.microsoft.com/ink/2010/main" type="inkWord" rotatedBoundingBox="8386,11892 9075,6845 10248,7005 9558,12052">
                  <msink:destinationLink direction="to" ref="{BF7EC000-F831-48EE-A50E-3029536FAB52}"/>
                  <msink:destinationLink direction="to" ref="{D05058A3-84F1-4259-B897-5EB9C860A617}"/>
                </msink:context>
              </emma:interpretation>
              <emma:one-of disjunction-type="recognition" id="oneOf4">
                <emma:interpretation id="interp20" emma:lang="en-US" emma:confidence="0.5">
                  <emma:literal>blini!</emma:literal>
                </emma:interpretation>
                <emma:interpretation id="interp21" emma:lang="en-US" emma:confidence="0">
                  <emma:literal>bikini!</emma:literal>
                </emma:interpretation>
                <emma:interpretation id="interp22" emma:lang="en-US" emma:confidence="0">
                  <emma:literal>blini!!</emma:literal>
                </emma:interpretation>
                <emma:interpretation id="interp23" emma:lang="en-US" emma:confidence="0">
                  <emma:literal>blini!'</emma:literal>
                </emma:interpretation>
                <emma:interpretation id="interp24" emma:lang="en-US" emma:confidence="0">
                  <emma:literal>blini'!</emma:literal>
                </emma:interpretation>
              </emma:one-of>
            </emma:emma>
          </inkml:annotationXML>
          <inkml:trace contextRef="#ctx0" brushRef="#br2" timeOffset="789205.3862">5543 678 1,'0'132'644,"-2"-55"-128,-4-4 0,0 4-258,-2-6 129,2-6-258,0-15 0,2-11 0,2-15 129,2-24-258,0 0 129,0 0-129,2-34 0,2-9 129,2-8-129,2-11 0,0-5 129,2-10-129,0-6 258,3-10 129,-1 3-129,2-1 129,-2 4 0,0 2-129,-4 10 129,2 10-129,-4 13-129,-4 13 129,-2 9-129,0 8 129,0 22 0,0-29 0,0 29 0,0 0 258,-8-24-258,8 24 129,0 0 129,-12-22-258,12 22 258,0 0-129,0 0 129,0 0-258,0 0 0,-18-15 129,18 15-129,0 0 0,0 0 0,-8 21 0,6-3 0,2 4-129,0 11 129,0 1-129,0 13 129,4 1-129,0 13 0,-2 10-129,0 6 129,0 6-129,-2 6 0,0 4 0,0-2 0,0-1-129,-4-18 129,0-5-129,2-18-258,-4-7 129,6-17-129,0-25 0,0 0 129,0 0-129,0-35 0,0-5 129,0-13 0,0-10 129,0-8 0,4-4-129,-4-12 129,6-4 0,0 0-129,-2 0-129,2 2 258,-4 8-129,2 4 129,-4 10-258,0 14 258,0 13 129,-4 7-129,2 13 129,2 20-129,0 0 0,0 0 129,0 0-129,-14 18-129,12 11 129,0 7 129,0 9 0,0 9-129,2 11 258,0 12-129,0 4 0,0 10 129,0 9 129,4 5-129,0 2 0,0 3 0,0-5 0,2-4-129,-2-1 0,2-11 0,0-12-129,-2-10-129,-4-11-258,2-11-129,-2-11-258,0-5 129,0-11-129,0-18 0,-4 24 0,4-24 0,0 0 129,0 0 129,0 0 388</inkml:trace>
          <inkml:trace contextRef="#ctx0" brushRef="#br0" timeOffset="-2979.6052">5006 1136 3225,'0'0'3999,"0"0"-258,0 0-3612,30-7-129,5 0-129,7 2 0,3 0-258,-3 5-129,-3 0-258,-4 5-774,-8 11-1032,-15 1-645</inkml:trace>
          <inkml:trace contextRef="#ctx0" brushRef="#br0" timeOffset="-120011.0108">4707-1156 258,'30'-9'903,"-1"-5"-387,-29 14 0,24-12-387,-24 12-129,16-9 0,-16 9 0,0 0 0,0 0 0,0 0 0,0 0 129,0 0 0,0 0 0,-9-16 258,9 16-258,0 0 0,-17-5 129,17 5 0,0 0-129,0 0-129,0 0 0,0 0 129,0 0-129,0 0 258,0 0 129,0 0-129,0 0 0,0 0 258,16 0-258,-16 0 129,30 0 0,-13 0-258,1 0-129,1 0 258,1 0-258,1 0 129,0 0 0,-1 0 0,-1 4 258,-1-4-258,1 3 129,-19-3 0,32 7 0,-32-7 0,23 7-129,-23-7 0,17 7 0,-17-7-129,0 0 258,18 9-258,-18-9 0,0 0 129,0 0 0,18 4 0,-18-4 129,0 0 0,17 3-129,-17-3 129,18 4-129,-18-4-129,16 7 129,-16-7-258,18 10 129,-18-10 0,16 18 0,-16-18 0,17 21 0,-17-21 0,18 26 0,-8-10 0,-10-16 0,22 28 0,-22-28 0,23 28 0,-23-28 0,21 25 0,-21-25 0,19 17-129,-19-17 129,0 0-129,18 12 0,-18-12 0,0 0-258,0 0 129,0 0 0,-11-10-129,-6-1 258,-3 1-129,-5-2 129,-3-2-129,0 1 258,-6-1 0,1 2 0,-4 1-129,0 1 129,-6 1 0,3 2 0,-3 0 0,-1 2 129,2 3 129,1-1-258,1 3 129,4 0 0,3 0 0,6 0-129,1 0 129,6 1-129,3 1 387,17-2-258,-27 4 129,27-4 0,0 0 129,-16 0-129,16 0 0,0 0-129,0 0 258,11-13-258,-11 13 129,27-17-129,-10 6 0,1-3 129,5 2-129,-2-2 0,4 5-129,-4-5 129,5 7-129,-1-4 129,3 4-129,-1 0 129,3 2-129,-2 0 129,0 0-129,1-1 0,-5 1 0,3 2 0,-3-3 258,-2 5-258,-1-3 0,0 2 0,0 2 0,-1 0 0,1 0-258,-2 2 258,1 5 0,1 2 0,-4 3 0,3 7-129,-4-3 129,1 7 0,-2-4 0,0 6-129,-2-1 258,-1 5-129,-1-1 0,-1-2 0,-1 6 0,0-1 129,2 6-129,-4-2 0,1 2 0,1 0 0,-2 3 0,-1 2 0,-1 2 0,0 2 0,-1-1 0,-1 5-129,-1-1 129,-2 2 0,0 3-129,0 2 129,-2-1-129,-3 1 0,-2 0-129,-5 4 0,1-1 0,-3-3 0,1-1 0,1-11-258,3 0 258,0-11-258,4-3 129,0-11-129,5-19 129,0 21-258,0-21-129,0 0 0,10-3-129,-10 3 0,20-30 0,-8 9 0,2-6 129,2-3-129,-2-3 129,2 2 0</inkml:trace>
          <inkml:trace contextRef="#ctx0" brushRef="#br0" timeOffset="-115970.6037">5129-986 258,'-28'-38'1161,"14"20"-129,-2 2-129,-2 2-258,1 2-258,-1 2 0,2-1 0,-1 2 0,1 2-129,0 2 0,-2 0 129,2 3 129,-1 0 0,1 2-258,-2 0 258,2 0-258,0 0 129,16 0-129,-30 12-129,30-12 0,-31 16 258,31-16-258,-29 23 0,29-23 0,-30 28 0,14-10 0,0 1 129,1 2 0,0 2-258,0 1 129,-1 6 0,-2-2-129,4 2 0,-4 2 0,2 3 129,0 2-129,2 1 0,-2 4 0,1 1 0,4 0 0,-1 0 0,3-3 0,0-7 0,4-3 0,-1-9 0,3-5 0,3-16 0,0 0 0,0 0-129,0 0 129,16-26-129,-7-1 0,5-1 129,-4 2-258,4 1-129,-3 6 0,-11 19-258,0 0-129,18 0-387,-18 25-903,0 4-645</inkml:trace>
          <inkml:trace contextRef="#ctx0" brushRef="#br0" timeOffset="-119480.6098">5588-586 129,'7'-15'645,"-7"15"-258,0 0 0,0 0-129,0 0-129,0 0 129,-1-16-129,1 16-129,0 0 129,0 0-129,0 0 129,0 9 0,0-9 129,7 35-129,-2-12 129,-2 8-129,-1 6 0,0 5 129,-2 4-258,-2 7 0,-5-1 0,2 5 0,-4-1 0,0 2 0,0 2-258,-1-1 258,-1 1-129,1-5 129,-3-4-129,1-4 129,0-7-129,-1-3 0,3-10 129,1-4-129,9-23 129,-11 17-258,11-17 129,0 0 0,0 0-129,-9-9-129,9 9 0,0-30-129,0 9 129,0-7-128</inkml:trace>
          <inkml:trace contextRef="#ctx0" brushRef="#br0" timeOffset="-31621.2555">5200 589 1,'-12'93'1418,"10"-42"-386,0-4-258,2-4-129,0-7-258,2-6 0,3-7-258,0-7 129,-5-16-258,0 0 258,16 9-258,-16-9 258,2-18-129,-2 1-129,0-1 0,0-1 0,-3-1-129,-3 3-129,6 17 0,-19-18 0,3 18-258,-11 4-258,-4 15 258,-12 7-129,-4 8 129,-8 3 387,0 1 387,0-2 258,8-3 258,13-10 387,17-7 387,17-16 129,23 0 0,26-22-258,25-7-387,20-17 0,15-2-258,13-6-129,10-2-387,-3 1-258,-7 3-129,-7 8-387,-22 3-129,-11 15 0,-24 1 0,-16 11-258,-21-2-129,-21 16-387,0 0-1161,0 0-1032</inkml:trace>
          <inkml:trace contextRef="#ctx0" brushRef="#br0" timeOffset="13650.024">4706 1273 258,'-14'85'1548,"8"-24"129,3 9-258,-3 11 129,5 16-258,-3 13 129,4 21-258,0 4 258,0 16-258,0 0 0,5 9-129,-1-4-258,7-1 0,-4-20-387,3-10 129,-3-21-258,2-18 0,-4-21-129,-1-14 129,-1-19-258,-1-11 0,-2-21-258,0 0 258,0 0 0,0 0-129,2-32 129,-2-7-129,0-13 129,0-12-129,0-9 129,0-10-129,0-5 129,0 2-129,0 3 129,0 13 0,2 10 0,1 16 0,-1 20 0,-2 24 0,2 9 0,-2 29 0,0 18 0,0 15 129,0 13 0,3 8 0,-1-1-129,2-3 258,-1-13-258,1-10 258,-1-15-129,-1-12 0,0-17-129,-2-21 129,0 0-129,0 0 0,0-21 0,0-12 0,0-6 0,-2-8-129,-5-6 129,2 2 0,-1 5 0,1 4-129,1 11 258,4 31-129,0 0 129,0 0 0,-3 33 0,3 13 0,0 6 0,0 6 0,2 0 0,-1-1 0,-1-8-129,2-12-129,2-7-129,-4-13-129,0-17-387,0 0-258,0 0-1290,0-9-1806,0-24-1032,-2-4 387</inkml:trace>
          <inkml:trace contextRef="#ctx0" brushRef="#br0" timeOffset="-2012.4035">4490 1790 1161,'-16'181'2193,"16"-62"-1290,0 11 129,0 7-258,2-3 0,3-4-129,-1-18-387,0-13-387,1-20-645,-2-18-774,4-25-645</inkml:trace>
          <inkml:trace contextRef="#ctx0" brushRef="#br0" timeOffset="-11934.0209">4640 873 645,'-17'81'1806,"10"-21"-1290,3 14 0,1 21 258,-1 14 129,-3 10 387,-2 11 0,0 13 129,-1 1-258,-1-11-129,1-4-129,-8-28 0,6-11-129,-4-25-258,7-16-129,-7-29 129,16-20-258,-25-2 0,16-23-129,2-15-129,0-13 129,2-12-387,0-10 129,1-8 0,2-7-129,2-1 0,0 0 0,0 6 0,0 15 0,6 12 129,-3 14 0,1 19 129,-4 25 129,3 13-129,-3 27 129,0 15-129,0 8 258,-1 7-129,-1 6 0,-2-2 258,1-4-387,-1-14 258,4-10-258,-2-13 129,2-8-129,0-25 0,0 0 0,0 0 0,7-23 0,2-9-129,0-10 258,5-5-258,-3-11 129,1-2 0,-1 2 129,-1 7-258,-4 4 129,2 10 129,-4 8-129,-4 29 0,0 0 129,5 11-129,-5 26 129,0 9 0,0 5-129,0 3 129,0 1 0,0-5 129,0-9-258,0-9 129,0-15-258,0-17 258,0 0-129,16-7 0,-7-14 129,-4-9-129,6-2 129,-6-3-258,4 4 258,-4 4-129,-1 6 0,-4 21 129,0 0-129,0 0 129,2 18 0,-2 17 0,0 2-129,0 7 129,0 2-129,-2-8 129,0-4-258,0-8 258,2-9-129,0-17 0,0 0 0,0-15 0,0-8 129,0-5-129,0-4 129,0 0-129,0 3 129,0 0-129,0 12 129,0 17 129,0 0-258,-14 0 129,5 14-129,2 21 129,-5 7-129,0 7 129,-3 2-129,1 0 0,6-3 0,-1-9 0,3-8 0,3-13 0,3-18 0,0 0 0,14-9 0,0-14-129,0-9 129,0-6 0,0-4 0,-1-2 0,-3 2 0,-6 5 0,1 8 129,-3 8-129,-2 21 129,0 0-258,4 23 129,-3 16 0,-1 8 0,0 8 0,0 5-129,0 5 129,0-4 0,0-6 0,0-11 0,0-8 0,0-7 0,0-12 0,0-17 0,0 0 0,13-21 0,-8-11 0,0-8 0,1-7-129,-3-10 0,4 5-129,-5 1-129,3 12 0,-5 0-387,6 23-645,-6 16-1290,0 0-1806,0 0-387</inkml:trace>
          <inkml:trace contextRef="#ctx0" brushRef="#br0" timeOffset="-7800.0137">4593 2127 1548,'-2'130'2322,"2"-45"-258,0 8 129,5 12-774,-3-5-129,7 2-129,-9-9-258,3-7 0,-3-12-258,0-12-258,0-18 129,-1-14-129,-5-11-258,6-19 0,0 0-129,-17-12-129,13-20 129,-3-5-129,4-14 129,-5-9-258,8-12 129,-5-3 129,2-1-129,1 2 0,-2 9 129,-1 9 0,1 12 0,1 20 0,3 24 129,-11 17 0,6 31 0,0 18 0,-6 13-129,6 13 129,-6 6 0,4 2 0,-3-8 0,1-11 0,-4-20 129,6-12-129,0-15 0,0-13-129,7-21 129,0 0-129,-17-34 0,11-1 0,1-5 0,2-6 0,-3 4 0,3 3 0,-1 9 129,4 30 0,0 0 0,0 0 0,-21 43 0,17 9 129,-1 8-129,0 7-129,1 1 0,-1-8-258,5-7-258,-4-23-516,4-11-645,0-19-1290,8-21-1161,2-12-774</inkml:trace>
          <inkml:trace contextRef="#ctx0" brushRef="#br0" timeOffset="23462.4412">5336-111 1,'-20'0'128,"20"0"1,-14-28 129,5 7 129,-3-7-129,2 0 387,-3 0-129,1 3 258,-1 6 0,-2 7 0,-3 10-129,-7 9-129,-3 23 0,-9 10-129,-2 13 129,-9 5-258,4 3 0,-5-1 258,8-5-129,6-17 258,10-11-129,8-15-129,17-12-129,0 0 129,0-25-387,14-1 129,2 1-129,-1 1 0,0 3 0,-15 21 0,21-16 0,-21 16 0,9 33 0,-9 9 0,0 11 0,0 14 0,0 9 129,0 3-129,1-4 0,3-6-129,-1-11 258,1-14 0,1-11 129,-5-33 129,0 0 0,0 0 129,16-14 0,-14-16 0,5-2-129,0-4-129,4 6-129,1 2-129,0 5 0,-12 23 0,30-16 0,-16 25 0,2 21-129,-2 15 129,-3 11 0,1 18-129,-1 11 129,5 2-129,0 1 0,5-9 129,0-8 0,4-15 0,5-12 0,-4-20 129,3-13 129,-6-11 0,-2-12-129,-7-13 258,-4-8-129,-4-4-129,-4-4 0,-2 1-129,0 3 0,0 9-129,-4 3 129,4 25 0,0 0-129,-2 16 0,2 16 0,4 12 0,3 3-129,3 9 258,3-1-129,-3-6 129,3-7 0,-3-8 0,1-8 129,-1-8-129,-10-18 258,23 7-129,-23-7 129,18-16-129,-9 0 129,-4-5 0,-1 2-129,-4-3 129,0 7-129,0 15 0,0 0-129,-14-7 0,5 17 0,2 17 0,-2 2-129,2 7 129,0 2 0,1-1-129,1-3 258,2-8-129,1-5 0,2-21 129,-2 18 129,2-18-129,0 0 0,0 0 0,-7-20 0,2 4-129,-2-1 0,0-1 0,-4-1-129,11 19 0,-32-25 0,9 25 0,-8 0 0,-3 13 129,-5 6-129,-1 6 129,-1-1 129,4 3-129,5-6 0,7-6 0,8-4 129,17-11-129,-16 11 0,16-11-129,0 0 129,0 0 0,5-11-258,-5 11-258,0 0-387,21-12-1290,-21 12-2322,0 0 0</inkml:trace>
          <inkml:trace contextRef="#ctx0" brushRef="#br2" timeOffset="827472.2534">4525 2816 516,'-32'65'1290,"18"-20"129,-3 8 0,1-1-516,4 1-387,0-7-645,6-5-1806,-8-3-1161</inkml:trace>
          <inkml:trace contextRef="#ctx0" brushRef="#br2" timeOffset="823104.2457">5461-846 1,'-43'-49'773,"23"29"-128,-2 8-129,2 4 0,-2 4-258,3 4 0,1 0-129,0 0-129,0 6 0,0 2 129,0 4-129,0-2 129,-1 2 0,-3 7 0,4-5 129,-4 4 0,4-6 258,0 6-258,-1-5 129,19-13 0,-28 22 0,28-22 0,-22 16 129,22-16-258,-22 26-129,22-26 0,-24 39-129,12-17 0,-7 11 0,3 1 0,-4 7-129,0-1 129,2 7 0,-2 5 0,-1 13 0,5 10-129,0 12-645,0 13-645,-8 21-1677</inkml:trace>
          <inkml:trace contextRef="#ctx0" brushRef="#br0" timeOffset="47845.2841">5018-720 258,'46'-35'903,"-25"23"129,2 3 0,0 2-129,4 5 129,-1 2-258,2 2 0,4 7-129,0 1-387,5 5 258,-7 4-258,0 4 0,-5 3 129,-6 6-258,-5 1 129,-5 4 129,-7 0-129,-2 2-129,0-8 0,-2-1 0,-5-5 129,2-6-129,5-19-129,-9 23 0,9-23 129,0 0 129,0 0-129,0 0 258,0-18-129,0 18 0,7-31 0,0 11 0,0 1-129,0 3-129,-7 16 0,16-24 0,-16 24 0,0 0-129,19-2-129,-19 2 258,9 19-129,-7-3 0,0 0 129,-2 1 0,0 1 0,0-18-129,0 23 258,0-23-129,0 0 0,0 0 0,0 0 0,0 0 0,0 0-129,0 0-258,0 0-387,0 0-645,0 0-645,0 0-1161,0 0-516</inkml:trace>
          <inkml:trace contextRef="#ctx0" brushRef="#br2" timeOffset="826785.8522">4656 1097 258,'8'192'387,"-6"-109"-258,-2-10 0,0-10-258,0-14-129,0-15-257</inkml:trace>
          <inkml:trace contextRef="#ctx0" brushRef="#br2" timeOffset="968870.9018">4466 2919 1,'0'0'644,"0"0"130,0 21 0,0 1-258,0 6 129,0 5 0,0 11 0,0 2-258,0 10 129,-9 7-129,2 6 129,-4-3-129,2 3 258,-1-2-387,3-6 258,-4-4-258,4-5 129,2-10-129,1-8-129,1-4-129,-1-9 0,2-2 0,2-19 0,-3 21 0,3-21 0,0 0 0,0 0 0,0-17 0,0-4 0,3-11 0,1-5 0,7-10 0,-3-6-129,5-7 129,-4 0 0,5-1 0,-2-1 0,4 1 0,-4 1 0,1 4 129,1 3 129,-2 6 0,6 1-129,-6 9 0,6 4 0,-8 12 0,4 5 0,-14 16-129,0 0 258,18 14-129,-16 14 129,-2 11 0,0 10 129,0 7 0,-4 13-129,-1-3 129,2 8-129,-3-2 0,1 0-129,0-5 0,-1-4 129,1-10-258,-2-6 129,2-8-129,1-7 129,1-8-129,-1-8 0,4-16 0,-3 18 0,3-18 129,0 0-129,0 0 0,0 0 0,0 0 129,0 0-129,0 0 129,0 0-129,0 0 0,-15-14 129,15 14-129,-10-16 0,10 16 0,-12-28 0,6 7 0,-1-6 0,2-6 0,0-4 0,1-7 0,2-2 0,-1 2 0,3 2-129,0 7 258,0 7-129,0 10 0,0 18 0,0 0 0,0 13 0,0 13 0,0 11 129,0 7-129,0 9 0,0 1 0,0 2 129,-2-3-129,-2-2 0,3-9 0,-3-5 258,-3-10-258,4-10 129,3-17-129,0 0 0,0 0 0,-15-26 129,15-6-129,-1-10 0,1-7 0,1-9 0,1-9 0,3-7-129,6-8 129,-4-5-129,0-4 129,-1-6-258,-1 1 258,-2-4-258,-1-1 129,-2 3 129,0 1-129,-2-1-129,-1 0 129,-1 3 0,1 0-129,-1 3 258,4 8-129,-2 0 129,2 8-129,0 8 129,0 8-258,4 7 129,0 9 0,-3 6-258,3 8 129,-1 5 129,-1 9-129,-2 16 0,4-17 129,-4 17 129,0 0-129,0 12 129,0 16-129,0 11 129,0 10 0,0 14-129,0 18 129,0 16 0,0 12 0,0 15 0,3 13 0,-3 8 0,0 4 0,0 0 129,0-5-129,-2-5 129,1-10 0,-1-15 0,0-16 129,2-15-129,0-15-129,0-11 129,0-15-129,0-12 129,0-6-129,0-8 0,0-16 0,0 16 0,0-16 0,0 0-129,0 0-129,0 0-516,0 0-1290,16 12-1806,-16-12 0</inkml:trace>
          <inkml:trace contextRef="#ctx0" brushRef="#br0" timeOffset="12027.6212">5429 820 129,'-1'114'1032,"1"-45"516,0 10 129,0 12 258,0 6 129,8 12-258,0 1-258,6 10-258,-2 3-129,7 5-516,-3-3 0,4 3-258,-4-3 0,1 1-129,-4-1 0,-1 0-129,-8-11 0,-3-5 129,-1-9-129,-5-8 129,-7-19 0,1-9-129,-3-19 258,3-9-258,1-12-129,3-8 129,7-16-258,0 0 129,-11-23 0,11-8-129,0-12-129,0-11 129,0-15 0,0-11 0,4-8 0,-3-4 0,3 6 0,-1 7 0,1 11 0,-4 13 129,2 18-129,-2 37 129,0 0 129,3 25-129,-3 27 129,0 21 0,0 9 0,0 11 129,2 4-129,5 1 129,0-8 0,2-11-129,0-17 0,1-13-129,-1-14 129,-3-11-129,-6-24 129,0 0-129,0 0 129,8-28-129,-8-10 129,0-11-129,-5-13 129,2-8-129,-3-2 0,4 5-129,-1 9 129,1 9 129,2 17-129,0 32 0,0 0 0,2 19 129,3 24-129,2 9 129,6 8 0,-3 7 0,3-6 0,1-3 0,0-12-129,0-9 129,-2-13 0,-3-2-129,-9-22 129,0 0 0,0 0-129,2-13 129,-6-11 0,-10-8-129,-3-5 0,-1-5 0,0 0-129,1 1 129,3 10 0,5 8 0,9 23 0,0 0 0,0 0 0,1 30 0,12 5 129,3 4-129,1 1 129,3 2-129,-3-7 0,-1-3 0,-2-7 0,-1-8 0,-13-17 0,12 21-129,-12-21 0,0 0-258,0 0-516,0 0-774,0 0-1806,5-19-1419,-5-11-258</inkml:trace>
          <inkml:trace contextRef="#ctx0" brushRef="#br2" timeOffset="803276.6109">4838 1736 774,'-21'4'1032,"21"-4"129,-18 6-516,18-6 0,0 0 0,0 0-258,0 0 129,0 0 0,0 0 129,0 0 0,24 0 0,3-12 129,3-2-258,10-7 387,-1 3-258,5-4 0,-6 2-258,3-1 0,-11 5 129,-2 0-129,-28 16 258,28-16-129,-28 16 0,0 0-129,0 0 0,0 0 0,0 0 0,0 0-258,-14 12 0,-6 0-129,-2 4 129,-6 4-129,-7 3 129,-3 1-129,-4 4 0,-3 7 0,-1-7 0,6 3 0,-1-7 0,9 2-129,6-6 129,4 1-129,22-21 0,-21 22 129,21-22-129,0 0 129,10 6 0,-10-6 0,39-8 0,-15-2 0,4-4 0,4-5 129,7-1-129,3-2 129,0 4-129,3-9 258,1 5-258,3-6 258,-7 5-258,-2 3 129,-7 2 0,-9 4 0,-6 4 129,-18 10-129,0 0-129,0 0 258,0 0-129,-18 8 0,-8 8 0,-7 2-129,-3 6 129,-6 7-258,-3 1 258,3 3-258,-2-1 129,1 1 0,5-3 0,8-4-129,3-1 129,9-11-129,18-16 129,-18 20 0,18-20-129,0 0 129,22-4-258,3-8 258,5-8 0,8 1 0,0-5 0,5-4 0,1 1 0,-2 3 0,-3 0 0,-3 2 0,-8 7 0,-3-3 258,-25 18-258,30-18 129,-30 18-129,0 0 129,0 0 0,0 0-129,0 0 0,0 0 0,0 0-258,0 0-516,2-20-1677,-2 20-1935,20-10-516,-20 10 258</inkml:trace>
          <inkml:trace contextRef="#ctx0" brushRef="#br2" timeOffset="826442.6516">5511-848 1419,'-10'-26'1935,"-10"9"-129,20 17-129,-28-16-387,28 16-258,-33-16-129,33 16-129,-32-14-387,32 14 129,-36-14-129,36 14-129,-37-10 129,19 8-258,-2 2-129,0 0 0,0 0 129,-2 4-129,-1 2 0,1-2 0,2 4 0,-4 0 129,4-2-129,-2 0 0,22-6 129,-37 18-129,19-8 0,0 3-129,0 1 258,2 6-258,-2 0 129,1 7-129,-3-1 129,4 4 0,0 1 0,0-1-129,2 0 129,2-5 0,2 3 0,-1-2 0,5-3 0,0 1-129,0 0 129,0 1 0,2 1 0,-2 4 0,0 1 0,0 3 0,-2 1-258,2 3 258,-2 1 0,0 5 0,0-1-129,0 5 129,2 3-129,-2 4 129,2 1-129,-1 5 0,1 8-129,0 2 0,2 6 0,-4 2 0,0 2 0,-4 2-258,2 0 129,-4 2-129,4-10-129,-4-6-258,4-12-129,0-7-645,4-11 0,6-13-645</inkml:trace>
          <inkml:trace contextRef="#ctx0" brushRef="#br2">4416 2109 1,'0'51'1160,"0"-23"-128,0 13-258,0 3-129,0 7-129,0 5 0,0 5-129,-3 6-129,-3 2 258,1 3 0,0 5-129,0 2-129,-1 5 129,1 4-258,0 2 129,-1 3 129,1-1-258,3-1 0,-1-10 0,-1-4 258,1-10-258,-1-7 129,1-13-129,1-12 0,0-8 129,0-10-129,2-17 0,0 0-129,0 0 129,0 0-129,-8-9 129,6-10-129,0-11 129,0-5-129,2-11 0,0-8-129,0-8 129,7-5-129,2-1 129,3-8 0,8 4 0,-4 4-129,3 10 258,-5 12 0,0 15 0,-14 31-129,20-2 258,-18 30 0,-2 32-129,-7 20 129,-8 12 258,3 15-129,-7 5 129,1 4 0,-7-8 129,6-8-129,-2-19-129,5-15 129,0-18-258,7-18 0,9-30-129,0 0-129,0-37 129,16-14-258,2-16 258</inkml:trace>
          <inkml:trace contextRef="#ctx0" brushRef="#br0" timeOffset="46098.081">4707 2501 2322,'-26'94'1290,"19"-22"129,2 7-387,-1 10 258,-1 5-258,5 4-129,-5-12 0,6-5 0,-3-25 0,4-7 0,0-19-258,0-9 129,0-21-258,2-12 0,-2-20-129,0-5 0,0-10 0,0-6-387,-5-6 129,1-1-129,-1 5 0,1 10-129,1 9 258,3 15-129,0 21 258,0 14-129,0 36 129,0 18 0,1 15-129,5 13 258,-3 5-258,4-5 129,0-11-258,0-15-258,2-23 0,-3-27-387,-6-20-903,12-11-1290,-9-31-1806,1-6-258</inkml:trace>
        </inkml:traceGroup>
        <inkml:traceGroup>
          <inkml:annotationXML>
            <emma:emma xmlns:emma="http://www.w3.org/2003/04/emma" version="1.0">
              <emma:interpretation id="{08CFA4D9-56B6-4902-B7B8-DB2DD5AC4500}" emma:medium="tactile" emma:mode="ink">
                <msink:context xmlns:msink="http://schemas.microsoft.com/ink/2010/main" type="inkWord" rotatedBoundingBox="8873,9450 9116,6674 10563,6801 10320,9577">
                  <msink:destinationLink direction="to" ref="{D05058A3-84F1-4259-B897-5EB9C860A617}"/>
                  <msink:destinationLink direction="to" ref="{BF7EC000-F831-48EE-A50E-3029536FAB52}"/>
                </msink:context>
              </emma:interpretation>
              <emma:one-of disjunction-type="recognition" id="oneOf5">
                <emma:interpretation id="interp25" emma:lang="en-US" emma:confidence="0.5">
                  <emma:literal>Algae?</emma:literal>
                </emma:interpretation>
                <emma:interpretation id="interp26" emma:lang="en-US" emma:confidence="0">
                  <emma:literal>agene?</emma:literal>
                </emma:interpretation>
                <emma:interpretation id="interp27" emma:lang="en-US" emma:confidence="0">
                  <emma:literal>algae!</emma:literal>
                </emma:interpretation>
                <emma:interpretation id="interp28" emma:lang="en-US" emma:confidence="0">
                  <emma:literal>ague?</emma:literal>
                </emma:interpretation>
                <emma:interpretation id="interp29" emma:lang="en-US" emma:confidence="0">
                  <emma:literal>agree?</emma:literal>
                </emma:interpretation>
              </emma:one-of>
            </emma:emma>
          </inkml:annotationXML>
          <inkml:trace contextRef="#ctx0" brushRef="#br2" timeOffset="784213.3774">4569 2138 258,'-22'140'1161,"12"-61"0,-4 8 129,-2-2-387,2-4-129,-2-4-258,1-8 129,3-11-387,2-11-258,0-6 0,4-13-129,0-2-387,4-5-129,0-3-129,2-18-516,-10 28-1161</inkml:trace>
          <inkml:trace contextRef="#ctx0" brushRef="#br2" timeOffset="827066.6527">4622 2085 516,'-14'160'387,"8"-95"-129,0-4-387,4-19 0,-2-5-516,1-11 388</inkml:trace>
          <inkml:trace contextRef="#ctx0" brushRef="#br0" timeOffset="-19515.6342">4647 1755 129,'0'239'516,"0"-148"-258,-1-26 258,-5-21-387,1-24 129,5-20-129,-12-23 129,1-19 0,2-13 0,0-8-258,2-6 0,-1-3 0,1 7 0,-1 9 0,5 12 0,-1 7 0,3 18 258,1 19 0,0 0 0,0 24 129,0 10-129,0 3 0,0 0 129,0 3-258,0-7 0,0-6-258,0-11 129,0-16-129,0 0-258,0 0 258,3-25 0,4 0 129,-5-5-129,5-6 129,-3-3 0,1 2 0,-5 5 129,5 3 129,-5 9 129,0 20-258,0 0 0,0 0-258,-3 18-645,3 13-1032</inkml:trace>
          <inkml:trace contextRef="#ctx0" brushRef="#br0" timeOffset="-34881.6612">5498-652 129,'-26'83'774,"12"-36"0,0 11-129,1 7 0,-1 0-258,2 9 258,-1 0-258,1 8 258,0-1-129,-1 11 0,1-3 129,1 1-129,1 1-258,1-3 0,0-4 0,4-8-129,1-9 0,1-14 0,1-10-129,0-9 0,2-13 0,0-5 129,0-16-129,0 0 0,0 0 129,0 0-129,0-11 0,0-8 0,0-7 0,0-10-129,-2-11 129,2-11-258,0-14 129,0-14-258,0-7 129,0-9 0,0 3-129,0 3 0,0 13 258,-1 13-129,-1 17 258,-2 18-129,4 35 129,0 0-129,-24 0 129,10 30-129,-2 5 0,0 4 129,-4-1 0,4 1 0,1-11 0,2-10 0,13-18 0,0 0 0,-7-32 0,9-15 0,14-13 0,1-16-258,6-10 129,0-9 0,2-3 129,0 3-129,-6 11 129,-3 12-129,-5 17 129,-6 16 0,-5 24 0,0 15 0,-27 19 0,3 20 129,-10 6 0,-3 10 0,-5-1 258,1-1-129,2-11 258,8-3-129,6-18-129,9-14 129,16-7-258,0-32 0,16-10 0,14-12-129,7-11 0,5-9 0,4-2 0,2 6 0,-6 8 0,-5 11 0,-8 13 0,-10 15 258,-19 23-258,0 0 129,-9 26-129,-19 16 129,-9 8 0,-7 4 129,-6 6 0,-3 0 0,-1-8 129,6-6 0,2-13 0,13-8 0,6-16-258,8-9 0,8-14 0,11-13-129,0-6 0,11-7 0,3-1 129,0-1 0,-2 5 258,1 7-129,-6 7 0,-2 8 0,-5 15 129,0 0-129,-16 24-129,-3 6 0,-6 12-129,-5 6 0,-4 3 0,3 3 129,-3-6-129,8-8 0,4-8 0,8-8 0,14-24 0,0 0 0,11-7 0,15-23 0,10-5 258,2-3-258,5-6 129,-1 1 0,-3 5 0,-4 8-129,-8 9 129,-8 16 0,-19 5 129,11 15-129,-13 20-129,-16 8 258,-5 11-129,-5 6-129,2 3 129,-1-5-129,6-5 129,7-11 0,12-14 0,2-28 129,27 2-129,12-23 0,12-23 129,10-12-258,3-13 129,3-1-258,-5 1 258,-6 6-258,-8 12 258,-14 12-258,-15 18 129,-19 21 0,0 13 0,-23 25 0,-10 13 0,-13 11 0,-4 5 0,-3 5 0,4-2 0,3-7 129,9-14-129,9-10 0,12-13 0,16-26 129,0 0-129,16 0-129,10-19 129,6-11 0,0-3 129,1 1-258,-5-1 258,-3 6-129,-7 12 0,-18 15 129,0 0-129,-13 40 0,-15 7 0,-9 11 129,-7 13-258,-5 4 129,-1 4 0,2-7 0,10-10-129,8-13 129,8-16 0,15-15-129,7-18 129,20-14 0,8-19 0,7-10-129,6-2 258,0-8-129,-1 6 129,-5 4-129,-8 12 129,-9 10-129,-18 21 0,0 0 129,-2 17-129,-21 18 0,-7 11-129,-4 9 129,-5 6 0,-1 2 0,-1-3 0,6-5 0,8-10 0,8-10 0,7-8 0,12-27 0,0 0 0,23-7 0,7-23-129,3-9 129,4-6 0,0 1 0,-3 0 0,-6 3 129,-8 10-129,-20 31 0,0 0 129,0 0-129,-16 37 0,-14 12 0,-7 9 0,-4 7 0,-3 5 0,-4 0 0,8-5 0,3-12 129,8-11-258,10-12 258,10-11-129,9-19 0,11-7 0,17-24 0,11-8 0,7-8 0,-1-4 0,0 0-129,-5 5 258,-3 7-129,-14 17 0,-23 22 0,0 0 129,2 17-129,-16 24 0,-11 9 0,-7 12 0,-1 7 0,3-3 0,2-6 0,5-7-129,7-13 129,10-13-129,6-27 129,0 0-129,22-9 0,-1-18 129,0-6-129,0-2 129,-3 0-129,-2 5 129,-7 3 0,-6 10-258,-3 17 258,-3-18 0,3 18-129,-23 0 129,23 0 0,-27 0-129,27 0 0,-18-23 129,15 1 0,3-13-129,0-13 129,11-15-129,-1-9 129,8-9-129,-2-9 129,0-1 129,-1 0-129,-4 8 0,1 13 0,-6 13 129,-5 12-129,-1 15 129,0 30-258,-17-14 258,-3 14-129,1 9 0,-4 1 0,2 1 0,1-3 0,20-8 0,-24 2-129,24-2 129,0-24-129,10-1 129,6-7-129,4-3 0,4-3 129,1-1 0,0 4 0,-2 3 0,-4 6 129,-8 3-129,-2 7 129,-9 16 0,0-16-129,0 16 129,-29 0-129,6 0 129,-1 2-129,-1 2 0,-3 1 0,3-3 0,2-1 0,0-1 129,4 0-129,1-1 129,18 1-129,-28-14 258,28 14-129,-20-15-129,20 15 129,-7-17-129,7 17 129,0-19-129,0 19 0,11-29 0,-2 12 0,1-4 0,3-4-129,1-1 129,2-1 0,0-1 0,-1 2 0,1 1 0,0 3 0,0 0-129,-16 22 129,27-26 0,-27 26-129,28-7 129,-12 7 0,0 2-258,1 8 258,4 4 0,6 2 0,1 7 258,4 3-258,0 4 129,1 9 0,3 8 0,-1 8 0,-3 8-129,-2 6 129,-6 3-129,-1 0 129,-7 2-258,-2-4 129,-8-7-129,-5-5 129,-1-10-129,0-10 129,-8-8 0,-3-7 0,11-23 129,-23 14-129,23-14 129,-21-23-129,10-7 129,2-10-129,2-13 0,0-12-129,6-7 129,1-3 0,0-6 0,0 9-129,7 10 129,0 9-129,0 15 129,-2 13-129,-5 25 129,0 0 0,9 14 0,-6 20 0,1 10 0,-1 10 0,1 11 0,1 11 0,1 8-129,-3 7 258,2 2-258,-1 6 258,-4-1-129,0-1 0,0-4 0,0-12 129,0-9-129,-2-12 129,-1-13-129,-1-12 129,1-10 0,3-25 0,0 0 0,0 0-129,-23-21 129,17-7 0,-3-7-129,2 1 0,0-1 0,-1 5 0,4 11 0,4 19-129,0 0 129,-11 35 0,8 12-129,-2 11 129,3 7-258,-4 4 258,1-4-129,0-9 0,1-10 0,1-16 129,-1-14-129,4-16 0,0 0 0,-21-18-129,14-5-129,-5-7-129,3 2-516,-7-9-774,7 6-1419,2 3-1290,-9-8 0</inkml:trace>
          <inkml:trace contextRef="#ctx0" brushRef="#br2" timeOffset="783589.3763">4614 398 129,'0'71'645,"-4"-25"-258,0 7 0,-2 10-129,0 4-129,-3 12-129,1 4 258,0 8-129,2 4-129,-2 4 0,0-1 0,0-3 129,2-4-129,-2-10 0,2-10 0,0-14 0,2-13-129,4-14 129,0-7-129,0-23-258,0 0 129,14 4-258,-14-4-258</inkml:trace>
          <inkml:trace contextRef="#ctx0" brushRef="#br0" timeOffset="-8814.0155">5426 2324 2709,'-10'72'903,"10"-21"-903,0 14 258,0 7-129,3 5 258,4 4 258,2-2 129,2-1 129,1-6 0,1-7-129,-1-16-258,2-10-258,-3-13 0,-11-26-258,20 18 0,-20-18-258,12-22 0,-8-4-387,-3-6 0,-1-6-129,-1-8-129,-8-5 0,-2 0 129,-3-5 129,-2-2 258,0-2 129,2 0-129,1 2 387,3 0-129,3 6 129,1 1 129,4 7-129,1 5 129,1 6-129,0 6 258,0 6-129,0 21 0,0-21 129,0 21 129,0 0 0,16 32 129,-7 3-129,-1 14 258,3 9 0,0 11 129,3 1-258,-3 2 129,1-5-129,-1-9-129,1-11 129,-7-12-129,1-10-129,-6-25 129,0 0-258,0 0 129,-6-14-258,-4-16 129,-5-7 0,-2-8-129,1-10 0,0-1 0,0-2 0,3 5 0,5 7-129,2 11 258,4 16 129,2 19-258,0 0 258,11 37-129,2 12 129,1 14 129,3 9-129,-1 6 129,4-1 0,-4-7-129,2-5 129,-1-12-258,-2-9 0,-1-11-129,-4-12-387,5 1-387,-15-22-387,16 15-1032,-16-15-2064,0 0 0</inkml:trace>
          <inkml:trace contextRef="#ctx0" brushRef="#br2" timeOffset="822449.0446">4757-396 645,'0'-21'903,"2"-3"-129,-2 24 0,12-32 129,-4 11-129,2-3 0,-2-2 0,0 0 129,2-3-516,0 5 129,1 0-129,-1 3 0,0 1-129,-10 20 0,20-32 129,-6 9-129,-14 23 129,26-36 0,-12 18-129,2-5 0,3 5 129,-3-2-129,-16 20-258,36-31 129,-18 19 0,2 0 0,-20 12 0,37-22 129,-19 10-129,6 0 0,-4-1 0,2 1 0,1-2-129,-1 2 129,0 0-129,-4 2 129,2 0-129,-2 1 258,-18 9-258,35-14 129,-35 14-129,30-8 129,-30 8-129,30-4 0,-30 4 0,28 0 0,-28 0 0,29 12 129,-29-12-129,30 31 0,-12-11 0,-2 4 0,0 7 0,0 1 0,-2 2-129,3 9 129,-5 2-129,2 3 129,-2 5-129,-2 4-129,0 1 0,-2 1 0,2 2-258,-6-2 0,4-1-387,-8 5-258,4-8-387,-4 8-516,0-5-129,0 3-258</inkml:trace>
          <inkml:trace contextRef="#ctx0" brushRef="#br2" timeOffset="782544.1745">4592 2263 1,'0'88'0,"0"-40"0,0 1 0,0 1 128,0-1-128,-2 2 0,-1-3 0,-1-1 0,0 0 0,-2-7-128,2-1 128,0-9 0,-2 2 0,2-7 0,0-3 0,4-22 0,-6 30 0</inkml:trace>
        </inkml:traceGroup>
      </inkml:traceGroup>
    </inkml:traceGroup>
  </inkml:traceGroup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1" units="in"/>
          <inkml:channel name="Y" type="integer" max="16519" units="in"/>
          <inkml:channel name="F" type="integer" max="32767" units="dev"/>
        </inkml:traceFormat>
        <inkml:channelProperties>
          <inkml:channelProperty channel="X" name="resolution" value="2540.16211" units="1/in"/>
          <inkml:channelProperty channel="Y" name="resolution" value="2540.21216" units="1/in"/>
          <inkml:channelProperty channel="F" name="resolution" value="0" units="1/dev"/>
        </inkml:channelProperties>
      </inkml:inkSource>
      <inkml:timestamp xml:id="ts0" timeString="2011-08-21T14:21:27.756"/>
    </inkml:context>
    <inkml:brush xml:id="br0">
      <inkml:brushProperty name="width" value="0.06667" units="cm"/>
      <inkml:brushProperty name="height" value="0.06667" units="cm"/>
      <inkml:brushProperty name="fitToCurve" value="1"/>
    </inkml:brush>
    <inkml:brush xml:id="br1">
      <inkml:brushProperty name="width" value="0.06667" units="cm"/>
      <inkml:brushProperty name="height" value="0.06667" units="cm"/>
      <inkml:brushProperty name="color" value="#3165BB"/>
      <inkml:brushProperty name="fitToCurve" value="1"/>
    </inkml:brush>
    <inkml:brush xml:id="br2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67B98CC7-7A29-455B-ADF0-1F987815A194}" emma:medium="tactile" emma:mode="ink">
          <msink:context xmlns:msink="http://schemas.microsoft.com/ink/2010/main" type="writingRegion" rotatedBoundingBox="6232,7686 1246,6800 1673,4401 6658,5287"/>
        </emma:interpretation>
      </emma:emma>
    </inkml:annotationXML>
    <inkml:traceGroup>
      <inkml:annotationXML>
        <emma:emma xmlns:emma="http://www.w3.org/2003/04/emma" version="1.0">
          <emma:interpretation id="{3A1B364B-6238-4016-BA81-9371EC8190F8}" emma:medium="tactile" emma:mode="ink">
            <msink:context xmlns:msink="http://schemas.microsoft.com/ink/2010/main" type="paragraph" rotatedBoundingBox="6232,7686 1246,6800 1673,4401 6658,528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A0E9CD2-6360-4D15-95BB-7CA96759687C}" emma:medium="tactile" emma:mode="ink">
              <msink:context xmlns:msink="http://schemas.microsoft.com/ink/2010/main" type="line" rotatedBoundingBox="6232,7686 1246,6800 1673,4401 6658,5287"/>
            </emma:interpretation>
          </emma:emma>
        </inkml:annotationXML>
        <inkml:traceGroup>
          <inkml:annotationXML>
            <emma:emma xmlns:emma="http://www.w3.org/2003/04/emma" version="1.0">
              <emma:interpretation id="{9B5B04CB-331A-4B30-8106-6B9D7A5F8624}" emma:medium="tactile" emma:mode="ink">
                <msink:context xmlns:msink="http://schemas.microsoft.com/ink/2010/main" type="inkWord" rotatedBoundingBox="1673,4401 6658,5287 6232,7686 1246,6800"/>
              </emma:interpretation>
              <emma:one-of disjunction-type="recognition" id="oneOf0">
                <emma:interpretation id="interp0" emma:lang="en-US" emma:confidence="0">
                  <emma:literal>Hornito</emma:literal>
                </emma:interpretation>
                <emma:interpretation id="interp1" emma:lang="en-US" emma:confidence="0">
                  <emma:literal>MH to</emma:literal>
                </emma:interpretation>
                <emma:interpretation id="interp2" emma:lang="en-US" emma:confidence="0">
                  <emma:literal>MH. to</emma:literal>
                </emma:interpretation>
                <emma:interpretation id="interp3" emma:lang="en-US" emma:confidence="0">
                  <emma:literal>MH Expo</emma:literal>
                </emma:interpretation>
                <emma:interpretation id="interp4" emma:lang="en-US" emma:confidence="0">
                  <emma:literal>MH* to</emma:literal>
                </emma:interpretation>
              </emma:one-of>
            </emma:emma>
          </inkml:annotationXML>
          <inkml:trace contextRef="#ctx0" brushRef="#br0">-1391-3111 129,'-7'-19'1032,"7"19"129,0 0-129,0 0-129,0 0-129,0 0-129,-6 19-258,4 5 258,-2 4-129,2 15-387,0 7 258,-2 13 129,2 6-129,-2 10 129,2 8-129,-2 4 129,0 1 129,-4 1-258,4-6-129,-4-4 129,2-12-258,0-10 129,-4-15-129,6-9-129,-2-13 129,6-24 0,-8 24-129,8-24 0,0 0 0,0-14 0,0-4 0,0-8 0,4-5-129,-2-7 129,4-7-129,-2-4 129,0-3 0,2-7-129,-2 0 0,2-3 129,-2-3 0,-2 0 0,-2 0 0,0 2 0,0 4 0,-4 5 0,-2 7 129,0 7-129,-4 7 0,4 9 0,-2 6 129,8 18-129,0 0 129,-10-18-129,10 18 0,0 0 129,0 0-129,-8 10 0,6 8 0,-1 6-129,1 11 129,-2 9 0,2 13 0,-2 8 0,4 8 129,-4 8 129,4 6-129,-4 2 129,4 0-129,-4-2 0,2-2 0,0-6 129,0-12-129,0-12 0,0-11-129,0-9 129,0-11-129,2-24 0,0 20 129,0-20-129,0 0 0,-2-22 0,0 2 0,2-5-129,0-7 129,0-6-129,-2-7 129,2-6-129,-4-7 129,-2-13-129,0-4-258,-4-14 258,2-2 0,-2-9 0,0 3 0,0 4 0,2 6-129,1 14 129,3 12 129,2 14 0,0 15-129,2 10 129,0 22-129,0 0 129,0 0 0,0 38-129,0 7 129,0 12-129,6 19 129,5 18 129,1 9-129,2 10 0,-2 3 129,4 1 0,-4-1 0,0-5-129,-4-7 129,-6-9 129,0-10-258,-2-8 129,0-2-129,-2-10 0,-2-7-129,0-11-258,0-7-258,4-11-387,0-3-1161,0-8-1548,22-16-129</inkml:trace>
          <inkml:trace contextRef="#ctx0" brushRef="#br0" timeOffset="-3837.6068">-1400-2708 258,'17'107'1290,"-7"-32"-258,2 12-129,-2 10-129,0 3-258,-2 7 0,-2-10 0,-6-4 0,2-18 129,-2-10 129,0-18-129,0-15 0,0-32-129,0 0 0,0 0-129,-10-16 0,10-20-129,0-11-129,0-8-129,-2-12 129,2-8-129,0-10 129,0-8-129,0-4 0,0-6 0,0-1 0,2 3 0,4 10 0,0 10 0,0 12-129,0 14 129,0 17 0,-4 9 0,2 11 0,-4 18 0,0 0-129,0-20 129,0 20 0,0 0 0,0 14 129,-4 6-129,-4 9 0,0 7 387,-2 19-258,-2 12 258,-2 20 129,2 10-129,-2 17 258,4 11-129,-5 11-129,9 0 129,-2-1-258,4-11 0,0-9-129,2-17 0,0-19 0,2-23-129,0-15 0,-2-11 0,2-30-129,0 27 0,0-27-258,0 0-387,0 0-516,0 0-774,0-19-1806,0 19-516</inkml:trace>
          <inkml:trace contextRef="#ctx0" brushRef="#br1" timeOffset="-1.0326E6">-1242-3082 258,'5'20'516,"2"8"-258,-7-28 258,4 31-258,-4-13 129,2 3-129,-2-2 0,0 4 258,0 0-258,0 0 258,0 1-129,0 3 129,0-3-129,-2 3 129,0-1-258,-2 2 129,3 0 0,-3 0-258,2 4 258,-1-4-258,-1 6 129,1-6 0,1 5 0,-1-5-129,-1 4 129,0-2 0,3 1-129,-3 1 129,4 1 258,-3 3-258,1 2 0,0 1 129,2 0-129,0-3 0,0 3-129,0-4 258,-2 0-258,2-5 0,0 0 0,0-2 0,0-3 0,0 1 0,0-5-129,0 2 0,4-2 258,-2-1-258,3-3 0,-3-1 0,1 2 0,1-3 0,-1 1 0,-3-16 0,7 25 129,-7-25-129,13 24-129,-13-24 129,12 20 0,-12-20 0,11 17 0,-11-17 0,10 23 0,-10-23 0,9 25 0,-9-25 0,7 30-258,-2-15 258,-5-15-258,8 25 0,-8-25-387,7 18-387,-7-18-387,0 0-1548,0 0-774</inkml:trace>
          <inkml:trace contextRef="#ctx0" brushRef="#br1" timeOffset="-1.03519E6">-449-3078 1,'0'0'515,"0"0"-128,0 0 129,-18 7-129,18-7 0,-9 17-129,9-17 0,-9 23 129,9-23-129,-12 28 0,12-28 129,-11 30-129,6-14 129,-2 0-129,3 0 0,4-16 129,-12 30-129,12-30 0,-7 29 0,7-29 129,-11 30-129,11-30 0,-8 28-129,2-12 129,3 0-129,-3 0 129,1 0 0,2 1-129,-3 1 0,3-1-129,-1 4 129,2-3 129,1 1-258,1 1 129,0-3-129,0 1 0,0-2 129,0-1-129,0 1 129,0-16-129,7 30 0,-7-30 129,7 28-129,-7-28 0,9 28 0,-9-28 129,7 30-129,-7-30 0,5 28 0,-5-28 0,5 28 0,-5-28 0,4 27 0,-4-11 0,0-16 258,2 26-129,-2-26 0,1 26 0,-1-26 0,2 25 0,-2-25 129,2 23-129,-2-23-258,3 23 129,-3-23-258,6 26 258,-6-26-129,5 26 129,-5-26-129,4 27 129,-4-27 0,3 23 0,-3-23 0,4 21 129,-4-21-129,1 19 0,-1-19 0,4 19 0,-4-19 0,2 21 0,-2-21 0,1 18 0,-1-18 0,4 16 0,-4-16 0,0 0 0,5 16 0,-5-16 0,0 0 0,6 15 0,-6-15 0,0 0 0,3 16 0,-3-16 0,0 0 0,5 16 0,-5-16 0,0 0 129,0 16-129,0-16 0,0 0 0,0 21-129,0-21 129,2 16 0,-2-16 0,2 17 0,-2-17 0,0 0 0,3 21 0,-3-21 0,0 0 129,2 20-129,-2-20 0,0 0 0,0 19 0,0-19 0,0 16 0,0-16 0,0 0 0,0 18 0,0-18 0,0 0 0,0 0 0,-3 15 0,3-15 0,0 0 0,0 0 0,0 18-129,0-18 129,0 0 0,0 0 0,0 19 0,0-19 0,0 0 0,5 16 0,-5-16 0,0 0 0,5 19 0,-5-19 0,0 0 0,6 16 0,-6-16 0,0 0 0,5 20 0,-5-20 0,0 0 0,5 17 0,-5-17-129,0 0 129,7 18 0,-7-18 0,0 0-129,0 0 129,7 17 0,-7-17 0,0 0 0,0 0 0,0 0 0,7 20 0,-7-20-129,0 0 129,4 17 0,-4-17 0,0 0 0,3 21 0,-3-21 0,2 16 0,-2-16 0,0 18 0,0-18 0,0 19 0,0-19 0,0 21 0,0-21-129,0 23 129,0-23 0,0 24 0,0-24 0,0 25 0,0-25 0,0 23 0,0-23 0,0 21 0,0-21 0,2 18 0,-2-18 0,2 17 0,-2-17 0,1 19 0,-1-19 0,4 20-258,-4-20 258,7 19 0,-7-19 0,5 18 0,-5-18 0,0 0 0,7 19 0,-7-19 258,0 0-258,0 0 0,6 16-258,-6-16 258,0 0-129,0 0 0,0 0 0,0 0-129,5 16-129,-5-16 0,0 0-258,0 0-387,0 0-1161,0 0-1290</inkml:trace>
          <inkml:trace contextRef="#ctx0" brushRef="#br0" timeOffset="-5694.01">-415-2976 1,'0'63'773,"0"-12"-386,0 6 0,0 9-129,0 9 129,0 6-129,0 0-129,0-2 258,-2-2-129,-5-12-129,3-6 129,0-17 129,0-7-129,2-13 129,2-22-129,0 0-129,0 0 0,0 0 258,-6-14-258,4-12 0,0-7 0,0-5-129,0-11 129,2-1-129,0-9 0,0 0 0,0-4 0,0 0 0,0 3 0,2 1 258,2 4-258,0 3-258,-2 7 258,4 2 0,-2 9-129,0 4 129,0 7-129,-4 23 0,7-28 129,-7 28-129,0 0 129,0 0 0,0 0 0,0 12 0,0 8 129,0 7-129,0 3 258,-2 11-129,-3 7 258,3 11 129,0 10 0,0 12 0,0 8-129,0 4-129,0 8 258,2 3-258,-2-5 129,2-8-129,-4-8-129,0-14 129,-2-12 0,0-13 0,2-9-129,-2-15 0,2-2 0,4-18-129,0 0 0,0 0-129,0 0 129,-8-14 0,6-12 0,0-9-129,0-5 129,-2-9-129,2-7 0,-4-11 129,2-8-129,-2-6-129,2-6 0,-2-3 129,2-5 0,-2 4 0,4 8-129,-2 10 0,4 12 0,-2 17-258,2 15 258,0 29-258,0 0 258,-9 15 0,5 27-129,-2 19 258,2 14-129,-2 16 258,0 12 258,2 11-516,2 5-903,2-5-1677</inkml:trace>
          <inkml:trace contextRef="#ctx0" brushRef="#br1" timeOffset="-1.02399E6">163-1966 129,'0'0'1032,"0"0"129,0 0-516,0 0-129,0 0 129,0 0-129,0 0-129,0 0 129,0 0-129,19-9 129,-19 9 0,0 0 0,23-19 0,-23 19 0,16-18-129,-16 18 0,20-15-129,-20 15 129,21-16-258,-21 16 0,21-16 0,-21 16 0,25-14 129,-25 14-129,26-14 0,-26 14-129,21-11 129,-21 11-129,23-8 129,-23 8-129,18-6 129,-18 6 0,0 0-129,21-9 258,-21 9-129,0 0 0,20-7 0,-20 7 0,0 0 0,17-7-129,-17 7 0,0 0 129,18-8-129,-18 8 0,16-6 0,-16 6 0,19-7 258,-19 7-129,27-8 0,-27 8-129,30-7 129,-13 1-129,1 3 129,1-1-129,1 1 129,-2 1-129,1 0 0,-3 0-129,2 2 258,-3 0-129,-15 0 0,30 0 0,-30 0 0,30 0 0,-14 0 129,0 0-129,0 0 258,0 0-258,2 0 0,-2 0 0,-1 0 129,3 0-129,-2 2 0,2 2 0,-18-4-129,30 8 129,-15-2-258,1-1 516,0 0-516,-16-5 258,27 11 0,-27-11 0,26 10 0,-26-10 258,27 9-258,-27-9 0,24 9 0,-24-9 0,29 11 0,-29-11 0,28 12 129,-28-12-129,30 14 0,-30-14 0,26 14 0,-26-14 0,27 16 129,-27-16-129,23 16 0,-23-16 129,17 15-129,-17-15 0,18 16 129,-18-16-129,14 16 0,-14-16 0,14 16 0,-14-16 0,16 16 0,-16-16 129,18 17-129,-18-17 0,18 21 0,-18-21 0,15 25 129,-15-25-129,18 25 0,-18-25 0,16 26 0,-16-26 0,14 24 0,-14-24 0,14 25 0,-14-25 0,14 25 129,-14-25-129,13 21 0,-13-21 0,12 21 0,-12-21 0,16 23 0,-16-23 0,18 19 0,-18-19 0,15 25 0,-15-25 0,16 24 129,-16-24-129,16 25 0,-16-25 0,14 26 0,-14-26 0,16 27 0,-16-27 0,16 22 258,-16-22-258,16 21 0,-16-21 0,16 22 0,-16-22 0,12 24 0,-12-24 0,14 28 129,-8-12-129,-1 2 0,0 1 0,1 0 0,1 1 0,-2 1 0,2-2 0,-2 2 129,2 0-129,2 4 0,-4-1 0,4 1 0,-3 7 258,1 1-258,-2 2 258,0 4-258,1-2 129,-1 0-129,0 0 258,-1-2-258,-1-4 0,1-3 0,-1-1 0,-1-3 258,0 3-258,0-3 0,-1 1 0,3 1 0,-2 1 0,-1 1 0,3 2 0,-1-2 0,3-2 0,-3-1 0,3-6 0,-3-1 0,-3-18-258,7 23 258,-7-23 0,0 0 0,0 0 0,0 0 0,0 0-129,0 0 129,0 0-129,0 0 129,0 0 0,0 0-129,0 0 0,0 0 129,0 0-129,4-15 0,-4 0 0,0-6-129,0-2 0,-4-5 129,1-2-129,-3-4 129,3 1-258,-2-6-129,3 4-129,-5-5-129,1 3 0,-2-4-129,2 6 129,-4-5 129,1 6-129,-5-1 258,3 0 129,-5 2-129,4 3-129,-4-2 387,4 1-387,-1 1 129,1-2-129,1 2 0,-1 2 258,1 0 0,1 3 0,1 1 129,-3 3 129,1-2-129,-1 2 258,-1 0-129,-1-2-129,2-2 129,-4-1 0,2 0 129,0-3-129,0 1 129,1 0 0,-1 0 0,2 4 0,-2-1 0,3 0 0,-3 2 129,-2 2-129,0 2 0,0 3 129,0 0-129,-1 1 0,1 2 129,-2-1-129,2 2 258,0-2-258,-1 0 129,1 0 0,0 1 0,-2 1 0,-1 2 129,-1-3-258,1 3 129,-2 1-129,-6-2 0,3 3 0,-3-1 0,1 0 0,-3-1 0,-1 1 0,-1-2 0,-1 2 0,2 1-129,-4 1-129,1 1 129,-1-1 0,-1 4 0,0-1 0,-1 4 129,1-1-258,-2 1 258,2 0 0,-1 0 0,1 0 258,2 0-258,3 3 129,1 1-129,1 1 0,3 0 129,2 0-129,2 1 0,2 1 129,1-2 0,0 2 129,18-7-129,-30 14 0,30-14 0,-22 19 0,22-19 129,-20 25-129,20-25-129,-14 30 129,7-13-129,0 3 0,2-1 129,-1 2 0,1-3-129,0 1 129,-1-1 258,1-3-258,2 1 0,-1 0 0,1 2 129,-1-1-129,2 3-129,0-1 0,2 0 129,0 2-129,0 0 129,0 0 129,0-1 129,0-1-129,6 2 129,1-3 0,2 5-129,1-4 129,3 4-258,1-4-129,0 0 129,3-1-129,1 1 129,2-5-129,-1-1 387,4-4-258,0-1 129,2-4 258,3-2-258,0-2 0,2 0 129,-2-7-129,2-2-129,0-5 0,0-2 129,0-5-258,-1-4 129,-1-3-129,0-2 0,-1-3 129,-1-2-129,-3 1 0,-2-1 0,-3 4 0,-4 1-129,-5 2 129,0-1 0,-4 5 0,-3-1-129,-2 1 129,0-1 0,0 0 0,-6 1-258,-2-3 258,-3 5 0,-3-3 0,-4 4 0,-1 0 0,-4 1 0,-2 3-129,-3 3 129,-2 3 0,-5 1-129,-3 4 129,-2 3-129,-3 3 129,-2 0 0,-3 3-129,0 6 129,-1 2 0,-1 1 0,1 4 0,1 2 0,1 1 0,1 4 0,3 1-129,1 1 129,3 3 0,4-2 0,1 2 0,4-1 0,7-3 129,4 1-129,3-2 0,4 1 129,8-2-129,4-1 0,0 0 0,6 0 129,6 2-129,4 0 129,5-2 0,4-2 129,3-1-129,4 1 129,1-5-129,3-2 129,1-1 0,3-2-129,-3-4 0,4 0-129,-2-1 129,1-4-129,-1 0 129,-2 0 0,0-9-129,0-3 129,-1-6 129,-1-3-129,0-7-129,1 0 129,-5-2-129,3-4 129,-6 1-129,-1 1 129,-6 1-129,-4 1 129,-4 3 0,-4 1-129,-6 0 258,-1 5-129,-2 0-129,0 1 0,-2 1 0,-5 3-129,-4 0 129,11 16 0,-30-28-258,9 14 258,-2 2 0,-1 1 0,-5 2 0,1 2 0,-4 4-129,1 3 129,1 0 0,0 3 0,0 8-129,1 3 129,3 5-129,-1 2 129,3 6 0,2 3 0,3 5 0,1 2 0,3 5 0,2-2 0,6 4 0,2-2 129,3 1-129,2-3 0,0-3 0,9-2 0,1-7 0,3 0 0,3-7 0,1-3 0,5-6 0,-1-3 0,3-5 129,6-4 0,0 0 129,2-7-129,0-8 0,3 0 0,-3-6 129,-2-4-129,-2-7 0,-5 1 0,-2-8 129,-3-1-258,-7-4 129,-4-2 0,-2 0-129,-5 2 129,0 2-129,-3 4 0,-8 2 0,-3 8-129,-4 4 129,-1 4 0,-2 5-129,-2 2 0,0 6 129,0 4-258,-2 3 129,2 0 129,0 9-129,-2 5 0,2 7 129,-1 3-129,1 6 129,0 4-129,3 2 129,3 5 0,4 3 0,5-2 0,1 4 0,7-4 0,0-4 0,3-1 129,8-5-129,1-7 0,2-6 129,-14-19-129,32 21 258,-11-21-129,0 0 129,4-12-129,0-6 0,-1-3 129,-1-9-129,0-5-129,-3-7 129,-8-6 0,-5-6-129,-5-4 129,-2-5 0,-7-2 129,-7 3-258,0-1 129,-6 5-129,1 9 0,-2 8-129,-1 11 129,3 9-258,-4 7 0,-2 14 258,1 6-129,-1 13 0,-2 5 0,1 10 129,-1 5 0,3 6 0,3 3 0,3-1 0,2 4-129,5 2 0,4-4 129,2-3 0,3-4 0,2 0 0,0-7 0,2-1-129,5-6 129,5-5 0,1-2 0,4-4 0,3-3 0,5-7 0,-1-3 0,5-4 129,-1-11-129,2-6 129,0-6 0,-2-7-129,0-5 129,-3-4 0,-2 0-129,-5-3 129,-4 4-129,-5-5 129,-4 3-129,-5 0 0,0 4 129,-7 1-129,-7 5 0,0 1 258,-4 6-129,2 2-129,0 7 0,16 14 0,-26-20 0,26 20-129,-25-3 129,25 3-258,-25 5 0,25-5 129,-24 25 0,11-8 129,1 6-258,1 3 258,4 6 0,4 5-129,-1 3 129,4 8 0,0 1 0,0 4-129,7-4 129,0 0 0,0-5 0,2-5 0,2-6 0,3-10 0,2-5 129,3-10-129,4-4 129,2-4 0,1-7 0,4-13-129,2-2 129,0-10 0,-2-5-129,-4-7 129,1-3-129,-2-4 129,-4 0-129,-7 0 258,-4 2-258,-3 1 0,-3 8 129,-4 3-129,-4 3 129,-8 8-129,-6 2 129,-3 4-258,-3 1 129,-6 1-129,-4 4 129,-3 7-129,-2 0-129,0 7 258,2 0 0,0 9 0,-2 7-258,4 7 258,1 3 0,4 2 0,2 4-258,3 1 258,4 4-258,5 2 258,4-1 0,1 5-129,6 0 129,3 0 0,2-1 0,0 2 0,9-6 0,2-1 0,1-2 0,4-6 0,0-3 0,3-1 0,3-4 129,1-6-129,1-2 129,4-4 0,4-2 0,0-6 0,3-1-129,2 0 129,2-10 0,0-4-129,0-4 258,0-1-258,-2-4 0,-2-3 129,-3-1-129,-6-3 129,-1-1-129,-7-6 129,-2 0-129,-8-5 129,0-4-129,-5 0 0,-3-1 0,0-1 0,-7 3 129,-5 3-258,-6 1 258,-3 8-258,-9 3 129,-4 5-129,-1 6 0,-2 10-129,-6 2 0,1 7 129,-4 12-129,2 11 0,0 9-129,2 10 258,-1 9-387,6 9 129,0 7-387,12 6-387,1 1-645,11 7-1806,12 5-645</inkml:trace>
          <inkml:trace contextRef="#ctx0" brushRef="#br0" timeOffset="-13603.2239">-46-1659 129,'0'0'1806,"0"0"-258,0 0-258,0 0-258,0 0-129,6-14-129,-6 14 0,0 0-129,12-26-258,-12 26 258,12-23-258,-12 23 129,12-26-258,-12 26 0,10-24-129,-10 24 129,10-23-129,-10 23 0,10-24 0,-10 24 0,8-18 129,-8 18 129,8-25-129,-8 25 0,12-24-129,-12 24 258,12-22-258,-12 22 0,15-24 0,-15 24 0,14-21-129,-14 21 129,0 0 0,20-26 0,-20 26 129,0 0-129,16-22 129,-16 22-129,0 0 0,20-27-129,-20 27 129,0 0-129,22-24 0,-22 24 0,21-16 0,-21 16 0,18-16 0,-18 16 0,20-12 0,-20 12 129,0 0-129,24-19 0,-24 19 0,0 0 129,22-16-129,-22 16 0,0 0 129,22-18-129,-22 18 0,0 0 0,21-18 0,-21 18 0,0 0 0,20-11 0,-20 11 0,0 0-129,26-2 129,-26 2 0,24 0 0,-24 0 0,28-2 0,-28 2 0,35-2 0,-17 0 0,-18 2 0,32-4 0,-32 4 0,26-2 0,-26 2-129,20 0 129,-20 0 0,19 0 0,-19 0 0,0 0 0,26 0-129,-26 0 258,20 6-258,-20-6 129,20 8 0,-20-8 0,24 11-129,-24-11 129,23 18 0,-23-18-129,20 20 129,-20-20 0,24 20-129,-24-20-129,28 21-516,-28-21-774,30 18-2193,-1-10-774,-7 4 129</inkml:trace>
          <inkml:trace contextRef="#ctx0" brushRef="#br2" timeOffset="-490636.4618">982-2063 129,'-32'-5'387,"16"0"-129,16 5-129,-28-11 129,28 11 129,-26-15 0,26 15 129,-21-22 129,21 22-258,-23-21 258,23 21-129,-25-17-129,25 17-129,-28-11 129,28 11-258,-30-5 129,30 5 387,-30-5-387,14 3 387,0-2-129,16 4 0,-32-8 0,16 6-258,0-2 129,-1 3-129,-1-1-129,-1 0 0,-1 2 258,-1-3-129,3-1 0,-6 1 258,2-3 0,-2 1-258,3 0 258,-6 1-258,6 1 0,-2 3 0,2 0-129,1 0-129,1 7-129,1 3 129,2 4-258,-1 2 258,1 4-129,-4 1 129,3 5-129,-1-1 129,0 1-129,-1 2 0,1-2 129,2 3 0,1-3 0,0 2 0,1-3-129,0 1 129,0-3 0,2 0 0,-6-2 0,4-2 0,0-1-129,14-18 129,-23 22 0,23-22-258,0 0 258,-16 16-129,16-16 129,0 0 0,0 0 0,0 0 129,11-1-129,-11 1 258,10-23-129,-10 23-129,14-35 0,-10 10 0,-1-3 0,-3-4-129,0 1 129,0-5 0,0 5 129,0-3-129,0 6 129,0 2-129,0 3 129,0 6-129,0 17 129,7-27-129,-7 27 0,13-16 0,-13 16 129,0 0-129,0 0 129,17-10-129,-17 10-129,0 0 129,0 0-129,0 17 129,-7 3-129,-3 8 129,-4 3-258,0 10 258,-6 3-129,1 7 129,-2-2 0,-1 0-258,-1-3 258,4-2 0,0-4 0,-3-5 0,7-3 0,-1-6 0,5-6 0,11-20 258,-16 26-129,16-26 129,0 0-129,0 0 0,0 0 258,-14-28-258,12 7 0,0-9 0,2-2-129,0-3 0,0 0 0,0-2 0,0 0 0,2 2 0,4 2 0,1-2 0,1 1 0,0 3 0,-1-1 0,0 2 0,1 4 258,1-1-258,0 3 129,0 1-129,3 2 129,6 1-258,3 3 258,2-2-258,2 3 0,1 0 0,4 4 0,2-2 129,0 3-129,1-1 129,1 3-258,5 2 258,0 2 0,6 1-258,1 2 258,6 2-129,-5 7-129,6 9 0,-2-2 129,4 9-387,-7-2 258,-1 2 0,-4 0-258,-4-2 129,-4-2 0,-7-5 129,-3 2-129,-7-5 0,-3-3 129,-15-8 129,18 13 0,-18-13 129,0 0 0,0 0 129,0 0-129,0 0 129,0 0 0,0 0 0,0 0 0,0 0 129,-5-9-258,5 9 0,-25-23 129,9 11-129,-3-4 0,-2 2 0,-8-2 0,1 6-129,-9-3 129,2 6-258,-4 4 0,-2 3 129,-3 2-129,0 8 0,-2 8 0,-3 1 0,1 4-129,-5 1 387,0 6-258,-2 0 258,1 0-129,-5 7 129,5 0 0,1 5 0,2 5 0,5 10-387,2-1 129,5 11-516,3-2-129,8 2-129,-2-2 129,4-4-258,1-6 129,4-8 130</inkml:trace>
          <inkml:trace contextRef="#ctx0" brushRef="#br1" timeOffset="-1.03091E6">-2434-1558 516,'101'-11'516,"-46"4"129,3 2-129,0-2 0,-1 2 0,-1 1-129,6-1 129,0 0-258,1-2 258,3 1-387,-1-2 129,0 0 0,1-2-129,-1 1 0,0 0 0,0 4 0,-3-4-129,0 2 258,-4 0-258,1 2 129,-3 1-129,-1 1 0,-2 1 0,-2 0 0,-2 2 0,1 0 0,1 2 0,-5 7 0,2 0 0,-1 1 0,-3 1 0,2-2 0,-2 3 258,-5 0-258,0 1 0,0-1 0,-4 0 0,-1 0 0,-6 1 0,2-1 129,-5 0-129,-4-1 129,2-2-129,-4-1 258,-1-2-258,-18-6 129,26 7-129,-26-7 0,23 3 0,-23-3 0,16 2-129,-16-2 129,20 0-258,-20 0 258,23 0-129,-23 0-258,23 0-129,-23 0-258,19 0-516,-19 0-1161</inkml:trace>
          <inkml:trace contextRef="#ctx0" brushRef="#br1" timeOffset="-1.03399E6">-331-3066 903,'3'67'1032,"3"-30"129,1-2-387,0 2-258,0 0 0,0 1-129,2-1 129,-4-2-258,-2 2 129,1-2 0,-2 4 0,-2-4-258,0 6 129,0-6 129,0 2-129,-2-2 0,0 2-129,-1-2 387,3 0-258,-4 0 129,4 0-129,-2-1-129,2 1 0,0-2 0,0 1 129,-1-3-258,1 1 0,-2-2 0,2 0 0,-2 0 129,0-1-129,1 5 0,-3-3 0,2 1 0,-1 1 129,-1 1-258,1-1 258,-1 2-258,2-1 258,-1-3-258,1-1 129,0 2 0,1-4 129,-1 0-258,0 4 258,0-4-258,1 2 129,-1 1 0,0 3 0,2-3 0,-2-1 129,2-2-129,-2-1 0,1-3 129,-1-3-129,0 2 129,0-2 0,-1 6 258,-1-1-258,1 4 129,-1 2-129,1-1 0,-3 3 0,1-4 258,0 3-258,0-1-129,-1-6 129,1 2-129,0-3 129,-1-1-129,1 1 0,0-1 0,1-4 0,1 1 0,-1-2 0,2 0-129,-1-3 0,3-16 0,-2 28-387,2-28 0,-2 20-387,2-20-774,0 0-1161,0 0-1161</inkml:trace>
          <inkml:trace contextRef="#ctx0" brushRef="#br2" timeOffset="-496330.4718">-1713-1259 129,'-98'-11'645,"53"4"-387,2-4 129,3 1-129,-1-2 0,2-1 0,2 1-258,2 0 129,0-1-129,3 3 0,-2 5-129,1-1 129,4 3-258,1-1 258,5 4 0,0-1 0,23 1 258,-32 0-258,32 0 0,-15 0 129,15 0-258,0 0 129,0 0-258,0 0 258,0 0-129,0 0 0,0 0 0,0 0 129,0 0 0,0 0-129,0 0 129,0 0 0,0 0 0,-15 8 0,15-8 0,0 0 0,-17 11 0,17-11 0,-23 10 129,23-10-129,-30 11 129,14-6-129,-2 0 129,2 1-129,16-6 0,-28 12 0,28-12 0,-28 14 0,28-14 0,-27 16 0,27-16 0,-17 12 387,17-12-258,0 0 258,0 0 0,0 0 0,0 0 0,0 0-129,0 0 0,0 0 0,0 0-258,0 0-258,0 0 258,-16 0-129,16 0 129,-2-17 0,2 17 129,0-27 129,0 10 0,0-1 129,0-1 129,0-4 0,0 0 129,0-3 0,0-4 0,4 0-258,-3-5 0,3-6-129,-2-1 0,3-5 0,-3-6-258,1-3 0,1-4 129,-2-3-258,-1 0 258,3-1-129,-4 1-129,0 2 129,0 3-258,2 3 129,-2 4 129,0 2-129,0 2 0,0 1 0,-7 0 129,0 2 0,-2 0 129,-5 2 0,1-2-129,-3 2 129,4 3-129,-2 2 0,3 4 0,1 3 0,-1 0 0,1 6-129,2 3 129,0 1-129,1 4 0,7 16 0,-18-22-129,18 22 129,-14-20 129,14 20-129,0 0 129,-20-16 0,20 16-129,0 0 0,0 0 0,0 0-129,0 0 129,0 0 0,-1 16 0,1 4 0,3 9-129,6 7 258,-2 13-129,0 5 129,0 8-129,-2 5 129,1 3-258,-6 2 258,0 5 0,0 4 258,-7-4-129,-2 2-129,-2-1 129,-1-3 129,1 4-129,1-3 0,1-7-258,-2-11 129,3-4 0,-1-8 0,3-8 0,-1-8 0,4-7 0,-1-7 0,4-16-129,0 23 129,0-23 0,0 0-258,0 19 129,0-19-258,0 0-258,0 23-258,0-23-774,6 32-903</inkml:trace>
        </inkml:traceGroup>
      </inkml:traceGroup>
    </inkml:traceGroup>
  </inkml:traceGroup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1" units="in"/>
          <inkml:channel name="Y" type="integer" max="16519" units="in"/>
          <inkml:channel name="F" type="integer" max="32767" units="dev"/>
        </inkml:traceFormat>
        <inkml:channelProperties>
          <inkml:channelProperty channel="X" name="resolution" value="2540.16211" units="1/in"/>
          <inkml:channelProperty channel="Y" name="resolution" value="2540.21216" units="1/in"/>
          <inkml:channelProperty channel="F" name="resolution" value="0" units="1/dev"/>
        </inkml:channelProperties>
      </inkml:inkSource>
      <inkml:timestamp xml:id="ts0" timeString="2011-08-21T14:12:59.195"/>
    </inkml:context>
    <inkml:brush xml:id="br0">
      <inkml:brushProperty name="width" value="0.06667" units="cm"/>
      <inkml:brushProperty name="height" value="0.06667" units="cm"/>
      <inkml:brushProperty name="color" value="#ED1C24"/>
      <inkml:brushProperty name="fitToCurve" value="1"/>
    </inkml:brush>
    <inkml:brush xml:id="br1">
      <inkml:brushProperty name="width" value="0.06667" units="cm"/>
      <inkml:brushProperty name="height" value="0.0666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2BA7A3F6-C66E-4499-B0C7-5F2A7797351C}" emma:medium="tactile" emma:mode="ink">
          <msink:context xmlns:msink="http://schemas.microsoft.com/ink/2010/main" type="writingRegion" rotatedBoundingBox="8898,6773 11374,6807 11357,8039 8881,8005">
            <msink:destinationLink direction="with" ref="{577192F5-3050-4880-BAC1-C3954B630308}"/>
            <msink:destinationLink direction="with" ref="{E0F2F540-D543-4E9B-A462-394A3F7AE49F}"/>
            <msink:destinationLink direction="with" ref="{668FBB77-63E9-48C7-A14A-39C1F4668EE6}"/>
          </msink:context>
        </emma:interpretation>
      </emma:emma>
    </inkml:annotationXML>
    <inkml:traceGroup>
      <inkml:annotationXML>
        <emma:emma xmlns:emma="http://www.w3.org/2003/04/emma" version="1.0">
          <emma:interpretation id="{58E1D7FC-F55C-49DE-AD7E-240BDFB97D1C}" emma:medium="tactile" emma:mode="ink">
            <msink:context xmlns:msink="http://schemas.microsoft.com/ink/2010/main" type="paragraph" rotatedBoundingBox="9138,6814 11188,6853 11169,7852 9119,781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5C5D5202-09E7-40AD-BC4D-02A40B088D42}" emma:medium="tactile" emma:mode="ink">
              <msink:context xmlns:msink="http://schemas.microsoft.com/ink/2010/main" type="inkBullet" rotatedBoundingBox="9135,6950 9840,6964 9833,7321 9128,7307"/>
            </emma:interpretation>
            <emma:one-of disjunction-type="recognition" id="oneOf0">
              <emma:interpretation id="interp0" emma:lang="en-US" emma:confidence="0">
                <emma:literal>→</emma:literal>
              </emma:interpretation>
            </emma:one-of>
          </emma:emma>
        </inkml:annotationXML>
        <inkml:trace contextRef="#ctx0" brushRef="#br0">278 223 1,'21'-17'515,"-21"17"-128,19-16 129,-19 16-129,0 0 129,20-16-129,-20 16 0,16-7-129,-16 7-129,19-5 0,-19 5-129,21-2 258,-21 2-129,25-2 129,-9 0 129,-16 2-129,26-3 129,-26 3 258,27-4 129,-27 4-258,23-3 0,-23 3-129,26 0 0,-10 0-258,-16 0 129,34 9-258,-19-6 129,3 1-129,0-1 258,-1-1-129,1 1 258,-2-3-258,0 2 129,-16-2-129,28 6 0,-28-6 129,28 12-258,-28-12 0,27 19 0,-27-19 0,24 23 0,-24-23 0,25 23 129,-25-23-129,23 21 0,-23-21 0,21 19 0,-21-19 0,20 23 0,-20-23 0,17 28 0,-10-10 0,1-1 0,-1 3 0,-2-1-129,2-3-129,-4 0 0,3-1-129,-6-15-387,7 23-516,-7-23-516,0 0-645,10 21-903</inkml:trace>
      </inkml:traceGroup>
      <inkml:traceGroup>
        <inkml:annotationXML>
          <emma:emma xmlns:emma="http://www.w3.org/2003/04/emma" version="1.0">
            <emma:interpretation id="{0D971919-A012-40C1-8E69-EA5DD0C73035}" emma:medium="tactile" emma:mode="ink">
              <msink:context xmlns:msink="http://schemas.microsoft.com/ink/2010/main" type="line" rotatedBoundingBox="9978,6830 11188,6853 11169,7852 9959,7828"/>
            </emma:interpretation>
          </emma:emma>
        </inkml:annotationXML>
        <inkml:traceGroup>
          <inkml:annotationXML>
            <emma:emma xmlns:emma="http://www.w3.org/2003/04/emma" version="1.0">
              <emma:interpretation id="{1B775668-29D7-4F88-AA93-8456EB012FED}" emma:medium="tactile" emma:mode="ink">
                <msink:context xmlns:msink="http://schemas.microsoft.com/ink/2010/main" type="inkWord" rotatedBoundingBox="9923,6924 11136,6788 11254,7842 10041,7978"/>
              </emma:interpretation>
              <emma:one-of disjunction-type="recognition" id="oneOf1">
                <emma:interpretation id="interp1" emma:lang="en-US" emma:confidence="0">
                  <emma:literal>J</emma:literal>
                </emma:interpretation>
                <emma:interpretation id="interp2" emma:lang="en-US" emma:confidence="0">
                  <emma:literal>n</emma:literal>
                </emma:interpretation>
                <emma:interpretation id="interp3" emma:lang="en-US" emma:confidence="0">
                  <emma:literal>a</emma:literal>
                </emma:interpretation>
                <emma:interpretation id="interp4" emma:lang="en-US" emma:confidence="0">
                  <emma:literal>x</emma:literal>
                </emma:interpretation>
                <emma:interpretation id="interp5" emma:lang="en-US" emma:confidence="0">
                  <emma:literal>N</emma:literal>
                </emma:interpretation>
              </emma:one-of>
            </emma:emma>
          </inkml:annotationXML>
          <inkml:trace contextRef="#ctx0" brushRef="#br0" timeOffset="951.6017">1113 522 129,'12'-23'387,"0"0"0,-12 23 258,11-19 129,-11 19-129,9-18 0,-9 18 129,0 0-129,19-21-129,-19 21-129,16-16 0,-16 16 129,18-15-129,-18 15-129,17-18 258,-17 18-258,18-19 0,-18 19 129,14-20-258,-14 20 0,14-21 0,-14 21-129,18-17 0,-18 17 0,18-18 0,-18 18 0,19-16 0,-19 16 0,21-12 0,-21 12 129,23-12-129,-23 12 129,23-9 129,-23 9-129,25-11 0,-25 11 0,21-8 129,-21 8 0,21-7-258,-21 7 129,20-6-129,-20 6 0,17-1 0,-17 1 0,18-2 0,-18 2 0,16-2 0,-16 2 129,17-2-129,-17 2 0,20 0 129,-20 0-129,24-1 0,-24 1 129,25-2-129,-25 2 0,27-4 0,-27 4 0,24-3 0,-24 3 0,27-6 0,-27 6 0,23-3 0,-23 3 0,28-4 0,-28 4 0,28 0 0,-28 0 0,30 0 0,-14 0 0,0 0 0,0 6 0,0-3 0,0 3 0,0-1 0,-16-5 0,28 12 0,-28-12-129,25 12 129,-25-12 0,23 13 0,-23-13-129,24 10 129,-24-10-258,25 18-129,-25-18-129,34 23-387,-19-8-516,7 7-903,-1 2-516</inkml:trace>
          <inkml:trace contextRef="#ctx0" brushRef="#br0" timeOffset="2683.2047">1227 754 258,'0'0'387,"0"0"0,0 0 258,7-21-129,-3 3 0,-1-3 129,1-2 0,1 2 0,1 0-258,1 2 129,0 1-258,-2 2-129,4 1 0,-9 15 129,17-27-258,-17 27 129,16-26 129,-16 26-258,20-30 258,-10 12 0,3-1 0,1 2 0,0-5 129,2 3-129,1-4-129,1 4 387,0-2-258,-1 2 0,1-3 258,-4 7-258,-5-5 129,3 3 0,-5-1-129,-7 18-129,16-30 129,-16 30-258,18-28 129,-18 28-129,28-26 0,-15 10 0,-13 16 0,28-26 129,-11 13 0,1 3 0,2 3-129,-1-2 129,2 5-129,4 3 129,1-1-129,3 2 0,-1 0 0,2 0 258,-2 0-258,2 0 129,-3 0 0,1 0-129,-3 0 129,-1 2-129,1 1 0,-4 1 0,-1 1 0,-3 4 0,1-4 0,-2 4 0,0 0 0,0 1 0,-16-10 0,28 21 0,-28-21 0,28 20 0,-28-20 0,25 19 0,-25-19 0,21 23 0,-21-23 0,14 31 0,-7-11 0,-2 1-129,-1 3 129,-1 3 0,-1 1 0,0-2 0,0 4 0,-2-2 0,0 2 0,0 0 0,0 5-129,0 2 0,0 5-258,-6 4 129,5 5-387,-5 3 129,6 13-645,0 5-516,-1 0-2322,4 23 129</inkml:trace>
        </inkml:traceGroup>
      </inkml:traceGroup>
    </inkml:traceGroup>
    <inkml:traceGroup>
      <inkml:annotationXML>
        <emma:emma xmlns:emma="http://www.w3.org/2003/04/emma" version="1.0">
          <emma:interpretation id="{32863353-CEC3-4CE0-9391-7CB90BE001D0}" emma:medium="tactile" emma:mode="ink">
            <msink:context xmlns:msink="http://schemas.microsoft.com/ink/2010/main" type="paragraph" rotatedBoundingBox="8898,6773 11374,6807 11357,8039 8881,800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5E8C57CB-8072-4A1D-A015-3DA69F741AEA}" emma:medium="tactile" emma:mode="ink">
              <msink:context xmlns:msink="http://schemas.microsoft.com/ink/2010/main" type="line" rotatedBoundingBox="8898,6773 11374,6807 11357,8039 8881,8005"/>
            </emma:interpretation>
          </emma:emma>
        </inkml:annotationXML>
        <inkml:traceGroup>
          <inkml:annotationXML>
            <emma:emma xmlns:emma="http://www.w3.org/2003/04/emma" version="1.0">
              <emma:interpretation id="{F74BF566-09FC-4589-83B0-84D73D2DCA50}" emma:medium="tactile" emma:mode="ink">
                <msink:context xmlns:msink="http://schemas.microsoft.com/ink/2010/main" type="inkWord" rotatedBoundingBox="8898,6773 11374,6807 11357,8039 8881,8005"/>
              </emma:interpretation>
              <emma:one-of disjunction-type="recognition" id="oneOf2">
                <emma:interpretation id="interp6" emma:lang="en-US" emma:confidence="0">
                  <emma:literal>its</emma:literal>
                </emma:interpretation>
                <emma:interpretation id="interp7" emma:lang="en-US" emma:confidence="0">
                  <emma:literal>ten</emma:literal>
                </emma:interpretation>
                <emma:interpretation id="interp8" emma:lang="en-US" emma:confidence="0">
                  <emma:literal>tar</emma:literal>
                </emma:interpretation>
                <emma:interpretation id="interp9" emma:lang="en-US" emma:confidence="0">
                  <emma:literal>"to</emma:literal>
                </emma:interpretation>
                <emma:interpretation id="interp10" emma:lang="en-US" emma:confidence="0">
                  <emma:literal>"Fan</emma:literal>
                </emma:interpretation>
              </emma:one-of>
            </emma:emma>
          </inkml:annotationXML>
          <inkml:trace contextRef="#ctx0" brushRef="#br1" timeOffset="-305854.1372">1552 1090 516,'5'-48'1032,"-3"24"-129,2 1-645,-4 2-258,1 5-258,-1 16-258,0 0 258,0 0 129,-15 0 0,6 21 129,-4 0 387,5 5 0,-3 1 129,6-3 0,-1-3 129,6-21-258,-3 27 129,3-27-258,0 0 0,0 0 129,0 0-258,0 0 0,0 0-129,9-4-129,-9 4 129,0 0-129,10-19 129,-10 19 0,0 0 129,0 0 129,2-16 129,-2 16 0,0 0-258,-12 0 258,12 0-387,-23 11 0,23-11 0,-25 21-129,25-21 129,-23 19 0,23-19 0,-16 12 258,16-12 258,0 0-129,0 0 258,-9-8-129,9 8 129,-1-25 0,1 7-258,0-3 129,0 0-258,0-3 129,0-1 0,1-5 0,8 0-258,-4-5 129,6-2 0,-4-3 0,4-4-129,-1-2 129,1 0 0,0 3 129,-3 2-258,3 4 129,0 7-129,-3 4 0,5 8 0,-6 3-129,-7 15 129,16-18-129,-16 18 0,17-16 129,-17 16-129,23-19 129,-23 19-129,28-23 258,-10 9-258,5 0 129,0 0-129,4 0 0,-1 3 0,0 4 0,1 5 129,-2 2-129,-2 7 0,0 15-129,-4 4 129,-1 7-129,1 1 129,-1 6-387,-1-3 258,3 0-387,-6-7-387,7 1-516,-7-9-1548,-14-22-1419,32 33 0</inkml:trace>
          <inkml:trace contextRef="#ctx0" brushRef="#br0" timeOffset="-47455.2833">41 71 258,'21'0'387,"2"0"-129,-23 0-258,27 0 129,-27 0 0,24-1 129,-24 1 0,22-4 0,-22 4 129,0 0-129,17-7 129,-17 7-258,0 0 0,0 0-129,0 0-129,0 0 129,0 0-129,0 0 129,0 0-258,0 0 258,0 0 0,0 0 258,0 0-258,0 0 0,0 0 0,0 0 0,0 0-258,0 0 0,0 0-258,0 0 129,0 0-258,0 0-129</inkml:trace>
          <inkml:trace contextRef="#ctx0" brushRef="#br0" timeOffset="-46051.2808">226 105 516,'43'0'903,"-22"2"129,-3-2-129,1 0 0,-3 0-129,0 0-129,-16 0 0,25 0-129,-25 0-129,22 2-129,-22-2-129,20 4 0,-20-4 258,19 5 0,-19-5 0,20 5 0,-20-5 129,19 7-129,-19-7 129,16 7-258,-16-7 0,18 9 0,-18-9 0,19 9-129,-19-9 0,21 12 0,-21-12 0,25 9 129,-25-9 0,21 10-129,-21-10 129,21 9-129,-21-9 129,18 11 0,-18-11 0,19 15-129,-19-15 0,22 16 0,-22-16-129,23 20 129,-23-20 0,26 15 0,-26-15 129,27 16 0,-27-16-129,26 18 0,-26-18 0,23 23-129,-23-23 129,21 22-129,-21-22 129,20 27-129,-20-27 129,17 23-129,-17-23 0,16 21 0,-16-21 0,16 16 0,-16-16 0,0 0 0,18 21 0,-18-21 0,0 0 0,14 17 0,-14-17 0,0 0 0,10 20 0,-10-20 0,0 0 0,0 0-129,0 0 129,13 15-129,-13-15-129,0 0-129,0 0-387,0 0-258,0 0-129,0 0-645,0 0-387,0 0-903,0 0-387</inkml:trace>
          <inkml:trace contextRef="#ctx0" brushRef="#br1" timeOffset="-307897.7408">284 1187 645,'-8'-18'2064,"8"-8"0,6 5-387,1-1-387,2-4-129,5 0-258,0-8-258,4 1-129,-1-2-129,3-4 0,-1-1 129,-1-1-258,-1-1 387,-1 0 0,-2-2-129,2 4-129,-2-3 129,6 3-258,-6 0 0,7-1 0,-2 3-129,1 4-129,1 1 129,0 3 129,-5 2-129,2 5-129,-1 2 129,-1 3 0,0 4 0,2 0-129,0-2 129,3 4-129,0 0 0,5-1 0,1-1 0,-1 2 0,3-2 129,-1 2-129,-3-1 0,-3 3 129,-2 3-129,-4 2 129,-16 5-129,26 0 129,-26 0-129,20 17 0,-10 2 0,1 6 0,1 1 0,-1 6 0,-1 3 0,-1 2 0,0 4 0,-2 2 0,-2 3 0,-1 5 129,-2 4-129,-2 3 0,0 1 0,-2 3 0,-3-1 0,-4 1 0,2-1-129,-2 1 129,2-1-129,-4-1 129,2-2-129,-1-3 129,-1-1-129,2-5 258,-1-5-258,-1-5 129,2-4 0,-1-3-129,3-3 0,-2-4 0,2 0 0,-2-6 0,4 2 0,-2-5-129,7-16 129,-9 21 0,9-21 129,0 0 0,0 0 0,0-12 0,0-9 0,7-4 0,0-10 0,4-7 0,-1-11 0,3-5 0,-1-5 0,0-4 0,-1-3 0,1-4 0,-1 0 0,-1 4 0,-3 3 129,2 0-129,0 6 0,-2-3 0,0 5 129,-1 2-258,-1 1 258,-2 2-129,1 1 0,-2 2 258,-2 5-258,0 8 129,0 3-129,-4 5 0,-5 7 129,0 5-129,-3 2 0,12 16 129,-32-24-129,15 15 129,-4-3 0,-1 1-129,1-1 129,-2-2-129,2 0 129,0 2-129,1-3 0,1 3 0,0 2 0,-1 3 0,1 3 0,-1 4 0,-1 0 0,-2 9 0,-2 7-129,3 3 258,-5 7-129,2 2 0,-1 6 0,1 1 0,-1 2 0,1 0 129,-2-2-129,1-3 0,3-3 0,0-4 0,2-2 129,5-7-129,16-16 0,-23 21 129,23-21-129,0 0 129,0 0-129,0 0 129,0 0-129,0 0 129,-5-16-129,7-3 0,10-8 0,4-6 0,3-6 0,4-1 0,-2-6 0,6 2 0,-2-1 0,-1 6-129,3 4 129,-3 5 0,5 7-129,-3 4 129,6 6-129,-6 6 129,4 2 0,2 3 0,-4 2-129,4 0 258,-4 0-129,2 0 0,-3 4 0,-2 3 129,-1 5-129,-2 4 129,-3 5-129,-3 5 129,-2 8-129,-2 4 258,-3 5-258,0 2 0,-5 6 0,-1 4 129,-1 1-129,-2 0 0,0 0 0,0 1 0,0-1 129,0-3-129,0-2 0,0-2 0,-2 2 0,0 2 0,-1-1 0,-4 3 0,0 3 0,-2 5 0,-4 7 0,1 2 0,0 4 0,-2 3 0,1 4 0,1 1 129,-2-3-258,3-2 258,-1-9-129,1-1-129,1-4 129,-1-7 0,-1-6 0,1-4-129,1-8 129,1-5-387,2-5 387,-2-3 0,4-12-258,5-15 258,-6 16-129,6-16 0,0 0 0,0 0 0,7-23 0,2-1 129,0 3-129,2-9 129,-3 0 0,3 0 0,-4 2 0,2 3 0,-6 2 0,1 6 129,1-4-129,-3 0 0,1-2 0,1-3 0,1-8 0,-1-8 0,1-9 0,2-9 0,0-8 0,2-10-129,-2-4 129,2-6 0,0-2 0,-4 2 129,0 4-129,-5 5 0,0 7 129,0 3-129,-1 8 129,-5 1-129,-3 2 0,2 2-129,-1-4 258,-1-1-258,0-4 258,0 1-129,-1 1 0,-3 2 129,1 3-129,-1 8 129,-1 7-129,-2 4 0,1 9 129,-1 5-258,2 6 129,-2 3 0,16 16 0,-29-24-129,29 24 129,-26-18 0,26 18 0,-23-12 0,23 12 0,-26-5 0,26 5 0,-27 3-129,9 9 129,1 9 0,-3 8-129,-1 6 129,-4 12 0,-1 8 0,-4 8 0,-4 2 0,1 5 0,-4-1 129,-2-2-129,4-2 0,-2-9 0,3-5-129,6-2-516,-2-10-516,10 8-2322,4 6-1032,-5-2-129</inkml:trace>
          <inkml:trace contextRef="#ctx0" brushRef="#br1" timeOffset="-492274.4646">1134 262 129,'129'-30'645,"-53"13"-258,8-2 0,8-1-129,2-1-129,1 2 129,2 0-129,0 1-129,0-1 129,-9 5 0,-1-2 0,-11 5 129,-6 1-129,-8 1-129,-9 2 129,-14 2 129,-11 1 387,-8 1-129,-20 3-129,0 0 129,0 0-258,-34 0 258,-1 2-129,-11 5-258,-12 1-129,-11 3 0,-7 6 0,-5-3 0,-11 6 0,-3-3 129,-6 6-129,2-2 0,0 2 0,4 0 0,5-4 0,5 2 0,11-2 0,12-3 0,11-3 0,14-5 0,9 1 0,28-9 258,-16 5-129,16-5 0,30 0 129,5-3 129,16-6-129,9-1 0,16-3 129,9-3-129,7-1-129,5-1 0,2-1-129,5-2 258,-2-2-258,-8 2 129,-1-2-129,-13 6 0,-8-3 129,-8 5-258,-9-1 129,-17 5-129,-8 3-258,-7 2-129,-23 6-774,22-14-774,-22 14-1161</inkml:trace>
        </inkml:traceGroup>
      </inkml:traceGroup>
    </inkml:traceGroup>
  </inkml:traceGroup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1" units="in"/>
          <inkml:channel name="Y" type="integer" max="16519" units="in"/>
          <inkml:channel name="F" type="integer" max="32767" units="dev"/>
        </inkml:traceFormat>
        <inkml:channelProperties>
          <inkml:channelProperty channel="X" name="resolution" value="2540.16211" units="1/in"/>
          <inkml:channelProperty channel="Y" name="resolution" value="2540.21216" units="1/in"/>
          <inkml:channelProperty channel="F" name="resolution" value="0" units="1/dev"/>
        </inkml:channelProperties>
      </inkml:inkSource>
      <inkml:timestamp xml:id="ts0" timeString="2011-08-21T14:03:28.686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7283FEC6-EA8F-43B3-B7E0-4FCC056B7CAE}" emma:medium="tactile" emma:mode="ink">
          <msink:context xmlns:msink="http://schemas.microsoft.com/ink/2010/main" type="inkDrawing" rotatedBoundingBox="5163,4708 5259,11500 5038,11503 4942,4711" semanticType="strikethrough" shapeName="Other">
            <msink:sourceLink direction="with" ref="{B5E566B8-DFC2-4B8F-BD20-05AAA65478E4}"/>
          </msink:context>
        </emma:interpretation>
      </emma:emma>
    </inkml:annotationXML>
    <inkml:trace contextRef="#ctx0" brushRef="#br0">15 0 258,'4'44'1161,"-2"-18"-129,0 2-129,-2 4 129,0 2-129,0-1 129,0 6 0,0-1-258,-4 4 0,0 2-387,3 4 129,-1-1-258,-2 2-129,3 2 0,-1 0 0,0-1-129,0-1 258,2 2-129,0 0 129,0 0-258,0 1 129,2-1 0,3 4 0,2-2 129,1 1-129,-3 2 0,2 0 0,-2 1 129,2 1-129,0 1 258,0 3-129,-1-1-129,1 3 0,-2-5 0,2 3 129,-2-2-258,1 1 129,-5 4 0,3-2 0,-2-1 129,-2-1-129,2 1 0,-2-2 0,1-1 258,1-1-258,2-3 0,1-2-129,0-1 129,2 1-129,-1 0 129,2 1-129,-2-1 0,1 2 129,0-5-129,2 1 0,-4 2 0,2-4 129,-2 1-129,2-1 129,-1-4-258,1 1 258,-4-2-129,2 4 129,1-6-129,-1 7 0,-1-2 0,-1 3 0,1 1 0,-1 1 258,-1 1-258,0 0 0,-2 3 129,0-2-129,0-1 129,0 0-129,0-2 129,0-2 0,0 2-129,-4 2 129,-1-2 0,-2 0-129,0 5 129,-2 2 0,-2-2 0,3 2-129,-3-2 129,4 2-129,-2-3 0,2 1 129,2-5 0,-1 0-129,1-2 0,2-1 129,-1 1-129,1-2 0,1 2 0,-2-1 0,1-2 0,1 1 258,-2 0-258,3-1 0,-1-4 0,0 0 0,0-3 129,2-2-129,0 5 0,-1 0 0,1 2 0,-2 4 0,-2 3 0,3 3-129,-3 6 129,2 1 0,-1-3 0,-1 4 0,2 1 0,1 4 129,-1 0-129,0 1 129,2 1-129,-2-1 0,-1 4 0,1-1 129,0-6-129,0-6 129,1-4-129,-1-8 0,0-6-129,2-6 129,0-9-129,0-8-387,7-1-258,-7-17-645,20 11-1419,-3-11-1806,-1-25-387</inkml:trace>
  </inkml:traceGroup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1" units="in"/>
          <inkml:channel name="Y" type="integer" max="16519" units="in"/>
          <inkml:channel name="F" type="integer" max="32767" units="dev"/>
        </inkml:traceFormat>
        <inkml:channelProperties>
          <inkml:channelProperty channel="X" name="resolution" value="2540.16211" units="1/in"/>
          <inkml:channelProperty channel="Y" name="resolution" value="2540.21216" units="1/in"/>
          <inkml:channelProperty channel="F" name="resolution" value="0" units="1/dev"/>
        </inkml:channelProperties>
      </inkml:inkSource>
      <inkml:timestamp xml:id="ts0" timeString="2011-08-21T14:12:53.922"/>
    </inkml:context>
    <inkml:brush xml:id="br0">
      <inkml:brushProperty name="width" value="0.06667" units="cm"/>
      <inkml:brushProperty name="height" value="0.06667" units="cm"/>
      <inkml:brushProperty name="color" value="#ED1C24"/>
      <inkml:brushProperty name="fitToCurve" value="1"/>
    </inkml:brush>
    <inkml:brush xml:id="br1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F55E64B1-37DD-4771-858D-C4ACBE5B41B0}" emma:medium="tactile" emma:mode="ink">
          <msink:context xmlns:msink="http://schemas.microsoft.com/ink/2010/main" type="writingRegion" rotatedBoundingBox="5114,5457 8806,7060 8403,7990 4710,6386"/>
        </emma:interpretation>
      </emma:emma>
    </inkml:annotationXML>
    <inkml:traceGroup>
      <inkml:annotationXML>
        <emma:emma xmlns:emma="http://www.w3.org/2003/04/emma" version="1.0">
          <emma:interpretation id="{625D367F-1C65-4FAF-B75A-9B0D9C361D98}" emma:medium="tactile" emma:mode="ink">
            <msink:context xmlns:msink="http://schemas.microsoft.com/ink/2010/main" type="paragraph" rotatedBoundingBox="5114,5457 8806,7060 8403,7990 4710,638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D1587BB-1FB7-4077-B4BB-8D1317FA5657}" emma:medium="tactile" emma:mode="ink">
              <msink:context xmlns:msink="http://schemas.microsoft.com/ink/2010/main" type="line" rotatedBoundingBox="5114,5457 8806,7060 8403,7990 4710,6386"/>
            </emma:interpretation>
          </emma:emma>
        </inkml:annotationXML>
        <inkml:traceGroup>
          <inkml:annotationXML>
            <emma:emma xmlns:emma="http://www.w3.org/2003/04/emma" version="1.0">
              <emma:interpretation id="{333B31E0-1BA7-4F18-B635-BE83B12A5B1E}" emma:medium="tactile" emma:mode="ink">
                <msink:context xmlns:msink="http://schemas.microsoft.com/ink/2010/main" type="inkWord" rotatedBoundingBox="5114,5457 8806,7060 8403,7990 4710,6386"/>
              </emma:interpretation>
              <emma:one-of disjunction-type="recognition" id="oneOf0">
                <emma:interpretation id="interp0" emma:lang="en-US" emma:confidence="0">
                  <emma:literal>*tin</emma:literal>
                </emma:interpretation>
                <emma:interpretation id="interp1" emma:lang="en-US" emma:confidence="0">
                  <emma:literal>Rohm</emma:literal>
                </emma:interpretation>
                <emma:interpretation id="interp2" emma:lang="en-US" emma:confidence="0">
                  <emma:literal>*Erinn</emma:literal>
                </emma:interpretation>
                <emma:interpretation id="interp3" emma:lang="en-US" emma:confidence="0">
                  <emma:literal>*an</emma:literal>
                </emma:interpretation>
                <emma:interpretation id="interp4" emma:lang="en-US" emma:confidence="0">
                  <emma:literal>Rohr</emma:literal>
                </emma:interpretation>
              </emma:one-of>
            </emma:emma>
          </inkml:annotationXML>
          <inkml:trace contextRef="#ctx0" brushRef="#br0">566-2082 774,'28'-2'774,"-28"2"129,19-3-258,-19 3-129,0 0-129,0 0-129,18-4-129,-18 4 129,0 0-258,0 0 129,0 0 129,16 0-129,-16 0 258,0 0 0,19 0 0,-19 0 0,0 0-129,20-1 129,-20 1-258,0 0 0,17-2-129,-17 2 129,16 0-129,-16 0 387,21-2-258,-21 2 258,29-3 0,-29 3 0,31-7 129,-15 1-129,2 5 129,-2-3-258,0 2-129,0 0 0,-16 2 0,31 0-129,-13 0 0,-2 0 258,0 0-258,0 0 129,1 0 0,-1 4 0,0 0 0,-16-4-129,28 10 129,-28-10-129,29 16 0,-29-16 0,22 16 0,-22-16 0,23 16 129,-23-16-129,22 15 0,-22-15 258,19 13-258,-19-13 129,21 12 0,-21-12-129,20 14 129,-20-14 0,19 18-129,-19-18 0,19 19 0,-19-19 0,20 21 0,-20-21 0,18 21 0,-18-21 0,19 21 129,-19-21-129,21 23 0,-21-23 0,20 25 0,-20-25 0,22 28 0,-22-28 0,27 28 0,-13-12 0,-14-16 0,32 28 0,-14-16 0,-1 2 0,3-2 0,-3 1 0,3-1 0,-1 0 0,0 2 0,1 2 0,-1 0 0,1 3 0,-3 1 0,3-1-129,-1 4 129,-5-4 0,2 2 0,-2-3 0,2-2 0,0-1 0,0 0 0,0-3 0,2 0 0,1 2 129,0 0-258,1 2 129,-3 0 0,3 3-129,-2 1 129,-3 1 0,1-4-129,0 3 129,-3-5 0,-13-15 0,23 25 0,-23-25 0,17 14-129,-17-14 0,0 0-129,0 0 0,0 0 0,0 0 0,0 0-129,0 0 129,0 0 129,0 0 129,-9-5-129,9 5 258,-24-30-129,8 9 0,-2-2 0,-1-2 0,-4-1 0,0-2 0,-4-4-129,-1 1 129,-5-3-129,-3 3 129,-1-5 0,-3 0 0,1 0 0,0 1 0,0 0 0,4 2 0,1 1 0,2 4 129,2 2-129,6 3 0,-1 3 0,2 3 129,5 3-129,-1 3 129,19 11-129,-27-17 129,27 17 0,-15-9 0,15 9-129,0 0 258,0 0-258,0 0-258,0 0 258,0 0-129,0 0 129,0 0-129,0 14 129,0-14 0,10 25 0,-10-25 0,20 28 129,-20-28-129,23 28 129,-23-28-129,26 26 0,-26-26 258,30 25-258,-30-25 0,30 24 0,-30-24 0,30 27 0,-30-27 0,27 28 0,-15-12-258,4-1 258,-4 3 0,2 0 0,-1 1 0,-1-3 0,4 1 0,-4-1 0,4 0 0,-16-16 0,28 28 0,-28-28 0,29 28 0,-14-14 0,1 0-129,0 0 129,-2 2 0,2 0 0,0 0-129,0 0 129,-2 1 0,0 3 0,0-3 0,-1 2 0,-1 1 0,2-3 0,-1 1 0,-1-2 0,2 0 0,-14-16 0,30 26 0,-14-14 0,2 4 129,-1 0-129,1 1 129,-2 1-129,1 1 258,-2 2-645,2 0 387,-4-1-387,1-3-129,-4-1 0,-10-16-258,23 25 0,-23-25 0,21 14-387,-21-14-129,0 0 0,22 9-645,-22-9 1</inkml:trace>
          <inkml:trace contextRef="#ctx0" brushRef="#br0" timeOffset="14820.026">821-2098 1,'0'0'644,"22"7"-257,-22-7 129,19 11-258,-19-11 129,23 12-129,-23-12 258,25 13-129,-25-13-129,23 10 258,-23-10 0,21 12-258,-21-12 0,21 16 129,-21-16-258,18 18 0,-18-18 0,19 17 258,-19-17 0,25 16 129,-25-16-258,25 18 258,-25-18-129,26 21-129,-26-21 129,32 26-258,-16-12 0,-16-14 0,30 27 0,-30-27 129,28 28-129,-28-28 129,26 26-129,-26-26 0,23 26 129,-23-26-129,22 25 0,-22-25-129,19 23 129,-19-23-129,21 21 129,-21-21-129,21 19 0,-21-19 129,22 20 0,-22-20-129,22 17 258,-22-17-129,23 19-129,-23-19 129,25 22-129,-25-22 129,25 19 0,-25-19-129,19 17 129,-19-17 0,18 13 129,-18-13 0,0 0-258,25 19 129,-25-19 0,17 14 0,-17-14-129,20 14 0,-20-14 0,23 13 129,-23-13 129,26 8-258,-26-8 129,28 6 0,-28-6-129,27 3 129,-27-3 0,26 4-129,-26-4 0,25 3 129,-25-3-129,21 7 0,-21-7 0,25 4 129,-25-4-129,25 7 0,-25-7 129,23 5-129,-23-5 0,23 9 0,-23-9 0,23 12 0,-23-12 0,26 14 0,-26-14 0,30 18 0,-30-18 0,32 16 0,-15-8 0,-1 1 0,2-2 0,-2 2 0,2 0 129,-1-1-129,1 3 0,-1 0 0,3 1 0,-2 2 0,1 0 0,0 4 0,1-1 0,-3 2 0,3-1 0,-1-2 0,-1 1 0,1-3 0,-3 4 387,0-4-258,0 4 0,-4 1-129,2-1 258,-3 3-258,1-2 129,-1 2-129,0-3 0,-1 1-129,-1 0 0,0-3 129,1 0 0,-2 0 0,0 0 0,-8-16 0,13 28-129,-13-28 129,7 17 0,-7-17 0,0 0-129,0 0 129,0 0 0,0 0-129,0 0 0,0 0-129,0 0 129,0 0 0,0 0-129,0-14 129,0 14-129,-7-24 129,7 24-129,-16-29 129,7 14 0,-2-1 0,1 0 0,-1-3 0,-1 3 0,-1-2-129,13 18 0,-24-31 129,24 31-258,-28-32 129,13 13 0,-4 1 0,1-3 0,-3 2-129,2-6 258,-4 2-129,-2-1-129,-1 1 0,-3 2 129,3-2-129,-2 5 129,-2-3-258,0 5 258,0-1 129,1 1 0,-1 2 129,2 0 0,-2 2 0,2 1 0,-4 2 0,0 2-258,2 0 258,-1 4-129,-1 1 129,-2 2 0,6 0-129,1 0 129,3 0 0,3-2 129,1 0 0,4-3 258,16 5-129,-23-12 129,23 12-129,-16-16 0,16 16 129,-10-19-258,10 19 0,-7-27-129,3 12 0,1-3 0,-1-1 0,-3-6 129,-2 0-129,-1-3 0,-4 0 0,-6-3-129,1-1 129,-6 0 0,-1-3-129,-4 0 0,0-2-129,-2-2 129,-5-1-129,1-2-258,-6 0 0,-4 5-903,-5 9-1161,-18 0-644</inkml:trace>
          <inkml:trace contextRef="#ctx0" brushRef="#br1" timeOffset="503600.0845">863-2050 516,'34'18'387,"-34"-18"-129,35 25 129,-35-25-258,32 28 0,-20-8 258,2-2-387,-2 5 258,0-5-258,-2 4 129,-10-22 0,18 39 129,-11-21-129,-7-18 0,12 34 0,-12-34 0,8 33-129,-8-33 129,10 28-129,-10-28 0,10 20 0,-10-20 0,0 0 0,20 19 0,-20-19 0,18 10 0,-18-10 0,20 10-129,-20-10 129,25 12-129,-25-12 129,26 18-129,-26-18 129,32 19-129,-14-7 258,0-2-129,5 0 0,-3 0 0,2 0 0,-2 0 0,2 1 0,-2-1 0,3 0-129,-3 2 129,0 0 0,0 2-129,2-2 129,-2 5-258,3-5 129,1 4 0,0 0-387,4 0-387,2 5-128</inkml:trace>
          <inkml:trace contextRef="#ctx0" brushRef="#br1" timeOffset="502632.8828">883-1985 258,'0'0'1290,"0"0"129,0 0-387,0 0 0,0 0-129,0 0 0,0 0-129,0 0-258,14 0-129,-14 0 258,20 10-387,-20-10 258,25 12-258,-25-12 258,24 18-258,-24-18 0,24 25 0,-14-7 129,-10-18-258,16 28 129,-16-28 0,14 29 129,-14-29-258,8 28 129,-8-28-129,2 22 258,-2-22-258,0 19 0,0-19 0,0 0 0,2 20 0,-2-20 0,0 0 0,0 0 0,0 0-129,0 0 258,0 0-258,0 0 0,0 0 0,0 0-258,0 0 258,0 0 0,0 0 0,7 20 0,-7-20 0,0 0 0,8 18 0,-8-18 0,0 0 0,10 21 0,-10-21 0,8 18 0,-8-18 258,6 22-258,-6-22 129,6 24-129,-6-24 129,0 23-129,0-23 0,0 0 129,0 18-129,0-18 129,0 0 0,0 0-129,0 0 129,0 0 0,0 0-129,0 0 0,0 0 0,0 0 0,0 0 0,0 0-129,0 0 129,18 0-129,-18 0 129,0 0-129,0 0 129,26 6-129,-26-6 0,0 0 0,26 10 129,-26-10-129,27 6 129,-27-6-258,32 8 258,-32-8 0,34 8-129,-34-8 129,34 9 0,-34-9 0,35 12 0,-35-12 0,32 14-129,-32-14 129,34 18 0,-16-8 0,3 0 0,-1-2 0,2 3-129,0 1 129,2 0-129,1 2 129,-1 0-129,2 4 0,2-1-129,-2 3-258,5-2 0,-7 6-258,4-3-387,-10 3-645,8-8-903,-3-2-1161</inkml:trace>
          <inkml:trace contextRef="#ctx0" brushRef="#br1" timeOffset="504504.8861">1772-1426 129,'-78'-61'645,"35"31"0,1 2 129,4 1-258,-5 5 0,5 2-258,2 1 129,-2 5-387,-3 4-258,5 0-129,-4 6-903</inkml:trace>
          <inkml:trace contextRef="#ctx0" brushRef="#br0" timeOffset="2090.4036">1529-1632 1,'34'44'773,"-15"-23"-128,4 2-129,0 0 0,0-4 0,-3 2-129,1-3 129,-2 1-258,-1 0-129,-1 1 0,-1-3 129,2 1-258,-4-2 129,-14-16-129,25 24 0,-25-24 0,18 18 129,-18-18 129,0 0-129,0 0 258,0 0-258,0 0 129,0 0 129,17 12-129,-17-12 0,0 0-258,23 4 0,-23-4 258,27 7-258,-27-7 0,31 12 0,-15-3 0,0 1 0,0 3 129,0 1 0,0 0 0,-16-14 0,32 28 258,-13-11-129,0 1 258,1 1-258,-1 1 129,2 1 0,1 2-258,-1 1 129,-2 3-129,-3-1 129,2 0-258,-6 2 0,2-1 0,-3-3 0,-2-1 0,-2 0 0,-2-5 0,-1 1-258,-3-3 258,-1 0 0,0-16 0,0 26 0,0-26-129,0 23 129,0-23-129,0 19 0,0-19 0,0 0-258,4 18 258,-4-18-129,0 0 0,0 0 0,0 0 0,0 0 0,0 0-129,0 0 129,0 0 129,0 0-258,0 0 258,0 0-258,0 0 258,0 0-129,0 0 258,0 0-129,0 0 129,0 0-129,0 0 0,0 0 129,0 0-129,0 0-129,0 0 258,0 0-129,0 0 129,0 0 0,0 0 0,0 0 0,0 0 0,0 0 0,0 0 0,-9 0 0,9 0 0,0 0 0,0 0 129,0 0-129,0 0 0,-16 14 258,16-14-258,0 0 0,0 0 0,0 0 0,-14 17 0,14-17 0,0 0 129,0 0 0,0 0 129,0 0 129,0 0 0,0 0 0,0 0-129,0 0-129,0 0 0,0 0 129,0 0-129,0 0-129,0 0 0,0 0 0,0 0 129,0 0-129,0 0 129,0 0-129,0 0 129,0 0 258,0 0-258,0 0 0,0-8 0,0 8 0,0 0 0,0 0-129,0 0 258,0-18-258,0 18 0,0 0 0,4-16 0,-4 16 0,7-16 0,-7 16 0,10-19 0,-10 19 0,14-21 0,-14 21 0,18-23 0,-18 23 129,21-23-129,-21 23 129,25-21-129,-25 21 129,26-17-129,-10 8 129,-16 9-129,32-16 0,-16 9 129,0-2-129,1 0 0,3 1 0,-1-3 258,1-1-258,1-1 0,-2 1 129,2 0-129,-1 0 0,1-3 258,0 5-258,0-2 129,2 3 0,0-2 0,4 2 129,-2 1-129,1 1 0,2 1-129,-3-1 129,0 2 0,-2 2 0,0 1 0,-2 0 129,0 2-258,-2 0 129,-1 5-129,0 4 0,-2 2-129,-16-11 129,28 21-258,-28-21 258,23 19-129,-23-19 258,19 19-258,-19-19 258,25 20-129,-25-20 258,23 28-258,-11-11 0,-1 3 0,1 1 129,-3 0-129,-2 0 0,0 0 0,-2 0 0,1-1 0,-1-3 0,-5-17 0,12 30 0,-12-30 0,14 25 0,-14-25 129,15 28-129,-15-28 0,15 26 0,-15-26 0,15 26 0,-15-26 0,14 25 0,-14-25 0,10 18 0,-10-18 0,0 0 0,9 17 129,-9-17-129,0 0 0,0 0 0,0 0 0,0 0 0,0 0 0,0 0 0,0 0 0,12 16 0,-12-16-129,0 0-129,0 0-129,0 0-258,0 0-774,6-11-1290,-6 11-1419</inkml:trace>
          <inkml:trace contextRef="#ctx0" brushRef="#br0" timeOffset="3276.0057">3552-674 129,'20'-44'774,"-15"28"0,4 0-129,-4 0 0,4-1-258,-2 1-129,0-2 0,-7 18-129,12-29 0,-12 29 0,11-23 0,-11 23 258,9-20-129,-9 20-129,0 0 387,16-19-129,-16 19 258,0 0-387,19-21 258,-19 21 0,18-12-258,-18 12 0,0 0-129,25-16 129,-25 16-258,17-9 129,-17 9-129,23-9 0,-23 9 129,23-12 0,-23 12-129,25-9 129,-25 9 258,21-9-258,-21 9 0,21-3 0,-21 3 0,21-2 0,-21 2-129,23-5 387,-23 5-387,25 0 0,-25 0 0,19-4 129,-19 4-129,18-1 0,-18 1 0,0 0 0,20 1 0,-20-1 0,15 7 0,-15-7 0,20 11 0,-20-11 129,19 9-129,-19-9 129,20 7 0,-20-7 0,19 10-129,-19-10 258,21 16-258,-21-16 129,21 23-129,-21-23 0,20 24 0,-20-24 0,21 27 0,-21-27 0,19 24 0,-19-24 0,18 27 0,-18-27 0,14 26 0,-14-26 0,14 30 0,-7-14 0,0 0 0,-1-1 0,1 1-129,-2 0 129,4 2-387,-9-18 258,12 26-387,-12-26-129,18 19-387,-18-19-774,16 4-1806,0-1 1</inkml:trace>
        </inkml:traceGroup>
      </inkml:traceGroup>
    </inkml:traceGroup>
  </inkml:traceGroup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1" units="in"/>
          <inkml:channel name="Y" type="integer" max="16519" units="in"/>
          <inkml:channel name="F" type="integer" max="32767" units="dev"/>
        </inkml:traceFormat>
        <inkml:channelProperties>
          <inkml:channelProperty channel="X" name="resolution" value="2540.16211" units="1/in"/>
          <inkml:channelProperty channel="Y" name="resolution" value="2540.21216" units="1/in"/>
          <inkml:channelProperty channel="F" name="resolution" value="0" units="1/dev"/>
        </inkml:channelProperties>
      </inkml:inkSource>
      <inkml:timestamp xml:id="ts0" timeString="2011-08-21T14:21:34.635"/>
    </inkml:context>
    <inkml:brush xml:id="br0">
      <inkml:brushProperty name="width" value="0.06667" units="cm"/>
      <inkml:brushProperty name="height" value="0.06667" units="cm"/>
      <inkml:brushProperty name="fitToCurve" value="1"/>
    </inkml:brush>
    <inkml:brush xml:id="br1">
      <inkml:brushProperty name="width" value="0.06667" units="cm"/>
      <inkml:brushProperty name="height" value="0.06667" units="cm"/>
      <inkml:brushProperty name="color" value="#3165BB"/>
      <inkml:brushProperty name="fitToCurve" value="1"/>
    </inkml:brush>
    <inkml:brush xml:id="br2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BDFC9A28-A25E-4E60-BCD1-82898A09EBA7}" emma:medium="tactile" emma:mode="ink">
          <msink:context xmlns:msink="http://schemas.microsoft.com/ink/2010/main" type="writingRegion" rotatedBoundingBox="4992,6555 9225,6176 9349,7554 5115,7933">
            <msink:destinationLink direction="with" ref="{DF8EFE2F-2107-4490-80E8-599763D77A54}"/>
          </msink:context>
        </emma:interpretation>
      </emma:emma>
    </inkml:annotationXML>
    <inkml:traceGroup>
      <inkml:annotationXML>
        <emma:emma xmlns:emma="http://www.w3.org/2003/04/emma" version="1.0">
          <emma:interpretation id="{45EABF41-1F74-4D8A-81C3-1C6DFBC48BD1}" emma:medium="tactile" emma:mode="ink">
            <msink:context xmlns:msink="http://schemas.microsoft.com/ink/2010/main" type="paragraph" rotatedBoundingBox="4992,6555 9225,6176 9349,7554 5115,793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3FD8628-0651-40CE-87B2-4080E4B37D35}" emma:medium="tactile" emma:mode="ink">
              <msink:context xmlns:msink="http://schemas.microsoft.com/ink/2010/main" type="line" rotatedBoundingBox="4992,6555 9225,6176 9349,7554 5115,7933"/>
            </emma:interpretation>
          </emma:emma>
        </inkml:annotationXML>
        <inkml:traceGroup>
          <inkml:annotationXML>
            <emma:emma xmlns:emma="http://www.w3.org/2003/04/emma" version="1.0">
              <emma:interpretation id="{EA436199-42F5-4C2C-B95F-52EE0E3AA6D7}" emma:medium="tactile" emma:mode="ink">
                <msink:context xmlns:msink="http://schemas.microsoft.com/ink/2010/main" type="inkWord" rotatedBoundingBox="4992,6555 9225,6176 9349,7554 5115,7933"/>
              </emma:interpretation>
              <emma:one-of disjunction-type="recognition" id="oneOf0">
                <emma:interpretation id="interp0" emma:lang="en-US" emma:confidence="0.5">
                  <emma:literal>Katana</emma:literal>
                </emma:interpretation>
                <emma:interpretation id="interp1" emma:lang="en-US" emma:confidence="0">
                  <emma:literal>Katya</emma:literal>
                </emma:interpretation>
                <emma:interpretation id="interp2" emma:lang="en-US" emma:confidence="0">
                  <emma:literal>Katsafanas</emma:literal>
                </emma:interpretation>
                <emma:interpretation id="interp3" emma:lang="en-US" emma:confidence="0">
                  <emma:literal>Rata</emma:literal>
                </emma:interpretation>
                <emma:interpretation id="interp4" emma:lang="en-US" emma:confidence="0">
                  <emma:literal>Katakana</emma:literal>
                </emma:interpretation>
              </emma:one-of>
            </emma:emma>
          </inkml:annotationXML>
          <inkml:trace contextRef="#ctx0" brushRef="#br0">3394-589 129,'0'0'903,"0"0"0,0 0 258,0 0-258,0 0 129,0 0 0,0 0 258,0 0-387,0 0 0,-27-6 0,27 6 0,-20-14-129,20 14-129,-24-20 129,24 20-387,-32-33 258,32 33-258,-38-34-129,17 18 0,-3-3 0,2 5-129,-4-2 0,4-2-129,-3 6 0,5-2 0,0 3 129,0-3-129,20 14 0,-34-22 0,34 22 129,-37-18-129,17 10 0,2 0 0,-4 1 129,0 1-129,-3 0 0,5 2 0,-2 2 0,2 0 0,20 2 0,-32-6 0,32 6 0,-25-4 0,25 4 0,-20-2 0,20 2 0,-20 0 0,20 0 0,-22 2-129,22-2 129,-26 16-129,26-16 0,-33 39 0,15-13-129,-2 13-129,0-1-258,-6 19-258,4-3-645,-9 21-903,-1 6-1806,6 0 0</inkml:trace>
          <inkml:trace contextRef="#ctx0" brushRef="#br0" timeOffset="2090.4036">3319-619 1,'0'0'1547,"-10"-24"-515,10 24-258,0 0 0,-16-19-129,16 19 129,-10-20 129,10 20 258,-10-30-129,2 11 129,4-5 0,-6 2-258,5-6 0,-7 7-258,4-7 0,-4 4-258,2-5 0,-2 5 129,0-2-258,-2 1-129,0-1 129,-2 4-129,3-1 0,-3 5 129,4 0-129,12 18 0,-28-22-129,28 22 0,-26-15 0,26 15 0,-28-4 0,28 4 0,-35-2 0,13 2 0,0 0 129,-4 0-129,-1 0 0,-1 4 0,2 0 0,-2 1 0,2 1 0,1 0 0,3 0 0,4 0-129,0 2 129,18-8 0,-32 24-129,32-24 129,-29 33 0,17-13-129,-2 4 129,0 5 0,-2 1 0,2 2 0,-4 7 129,2 1-129,-3 3 0,3-1-129,-2 5 129,2 2-258,2 1 258,-2 3-129,4-4 0,-2-3 0,-1 1 129,3-5-129,0-1 129,0-11 0,2-3 0,2-7 0,8-20 0,-12 20-129,12-20 129,0 0-129,0 0 0,2-22 0,-2 22 0,12-37-129,-8 15 0,2-4 129,-2-1 0,0-1 0,0-4 0,2-5 0,0-1 0,6-9 129,0 5 0,7-11 0,1 2-258,4 1 129,0 1-129,4 4 129,-3 3-387,1 7 258,0-1-129,2 6-129,-4 3 258,7-1 0,-3 6-129,8-3 129,-3 9-129,7 2 0,-2 10 0,5 4-129,-5 6 129,6 16-258,-8 11-516,3 9-1161,7 7-1032</inkml:trace>
          <inkml:trace contextRef="#ctx0" brushRef="#br0" timeOffset="6552.0115">2650-131 258,'0'0'774,"0"0"0,0 0-129,-8-18 0,8 18-258,0 0 258,0 0 0,0 0-129,0 0 0,0 0 0,0 0 0,0 0-129,0 0-258,0 0 0,0 0-129,6-18 129,-6 18-258,20-4 258,-20 4-129,36-4 0,-12-1 129,4 1-129,11-2 0,1 2 258,6-4-258,3 0 0,3-2 0,-1 2-258,-1-2 258,-1 2 0,-7-2 0,-6-1 0,-6 3 0,-7 2 258,-23 6-258,24-6 0,-24 6 0,0 0 129,-18 0-129,-5 0 0,-7 0 0,-6 0 0,-6 4 0,-5 2 0,-1 0 0,-1 0 0,-3 0 0,4 3 0,3-3 0,5 0 0,4 2 129,5-4-129,5 2 0,6-2 0,20-4 0,-26 8 0,26-8 0,0 0 0,0 0 0,0 0 129,0 0-129,0 0 129,14 2 0,8-2 129,6 0 0,11 0-129,5-4 129,8-2 129,13-4-258,3 0 129,9-2-129,4-3 129,-1 3-129,1-2 0,-2 4-129,-3-2 129,-5 4 0,-9-2 129,-5 1 0,-11 1-129,-5 2 129,-11-2 0,-6 4 258,-24 4-258,22-8-129,-22 8 0,0 0 0,-18-6-129,-8 6-129,-4 0 129,-13 0-258,-3 0 129,-13 0-387,-7 6 258,-5 0-258,-11 4 0,-1 0 258,-6 3-258,1-1 258,-1 6-129,4-2 129,6 2 0,9-1 258,11-5 0,7 2 129,16-8-129,5 2 387,9-6-258,22-2 0,-22 0 0,22 0 129,-2-18 0,2 18-129,8-22-129,-8 22 0,26-27 129,-4 17-129,3 0 0,5 2 0,8 2 129,9 0 0,7-2 0,9 0 0,9-3 258,11 1-387,6-4 258,3-2-258,5-2 129,6-1 129,0-1 0,-4-2 0,-1 2-129,-7 1 129,-8-1-129,-11 6 129,-7 2-129,-17 2-129,-13 4 0,-9 2 0,-8 2 0,-18 2 0,0 0 0,0 0 129,0 0-129,-10 0 129,10 0-129,-40 6 129,15-6 0,-9 2-129,-4-2 0,-5 2 0,-9 0-129,-2 0-387,-5 6 129,-1-2-129,-3 4 0,3 0 0,3 4 0,7-2 129,7 1 129,13-5 258,10 0 0,20-8 129,0 0 0,28 2 129,21-4 258,17-10 0,23-7 0,12-3 0,14-4 0,8-5-258,6 1 0,-2-4 0,-2 1-129,-14 3-129,-14 1 129,-15 7-129,-17 2 0,-19 10 0,-16 2 0,-30 8 0,0 0-129,-4 10 129,-22 8-258,-8-2 129,-9 7-129,1-5-258,-10 4 129,9-4 0,1-4-129,8 1 258,3-5-258,13-4 258,18-6 0,0 0 0,0 0-258,0 0-387,27 4-1032,-27-4-1806,44 4 258</inkml:trace>
          <inkml:trace contextRef="#ctx0" brushRef="#br1" timeOffset="-1.01141E6">2987-1423 129,'0'-16'903,"0"16"0,29-3 129,-8 3-387,4 0 129,1 2 0,4 5-258,5 1 129,1-1-129,4 4 0,1-2-258,3 0 258,0-1-258,4 1 0,-1 0 129,3 0-129,3-4 0,0 4 258,-2-4-258,0 0 129,0-1-258,2-1 129,-1-1-129,1 0 0,-4-2 0,0 0-129,1 0 0,-1 0 0,1 0 258,-3 0-516,-1 0 258,-2 0 0,-3 0 0,-2 0 0,-2 2 0,-4 1 0,-4 1 0,-1-1 0,-5 2 0,-2-1 0,-2 1 0,1-1 0,-1 1 0,-1 0 0,0 0 0,-3-1 0,1 1 0,0-1 0,-16-4-129,28 5 129,-28-5 0,27 2 129,-27-2-258,25 0 129,-25 0 0,23 0 0,-23 0-129,19 0 0,-19 0 129,19-4-129,-19 4-129,16-3 0,-16 3-129,0 0-258,0 0-258,18-5-645,-18 5-1161,0 0-645</inkml:trace>
          <inkml:trace contextRef="#ctx0" brushRef="#br1" timeOffset="-1.02381E6">714-1096 645,'40'47'1290,"-18"-18"-258,-1 0 0,0 7-129,-3-5 0,-1 4 0,-3-5-258,1-2 0,-7-3-129,1-4-129,-5-2-129,1-3-129,-5-16 0,2 21-129,-2-21 129,0 0-129,0 0 0,0 0 0,0 0 0,-11-12 0,4-9 258,0-4-516,-2-6 258,-1-1 258,1-3-258,2 0 0,1 3 129,3 6-129,-1 5 0,4 21 0,0-20 0,0 20 129,0 0-129,7 28 129,0 1 0,1 9 258,2 4-129,3 6 0,1 1 258,0 4-258,0-6 0,-2-5 0,-1-6 0,-1-7-258,3-9-387,-13-20 129,12 26-387,-12-26-387,0 0-774,0 0-1290,0-18-774</inkml:trace>
          <inkml:trace contextRef="#ctx0" brushRef="#br1" timeOffset="-1.02175E6">1441-1360 258,'69'64'903,"-32"-24"258,0 0-258,0 8 0,-2 5-258,-3 3-129,-2 4 0,-5 5 0,0 0-129,-8-6-258,-3 1-129,-3-7 129,-4-7-129,-5-4 0,-2-11 0,0-4 258,-4-8-258,4-19 0,-14 23 0,14-23 0,0 0-258,-17 5 0,17-5-129,-8-16 0,8-3 0,0 0 0,0-4 129,2 2 0,4-2 0,-3 7 258,-3 16 258,12-17-129,-12 17 0,0 0 0,0 0 0,13 12 0,-13-12 129,2 23-516,-2-23 258,0 23-129,0-23 0,0 21-258,0-21-258,0 0-387,0 17-1161</inkml:trace>
          <inkml:trace contextRef="#ctx0" brushRef="#br2" timeOffset="-568277.7982">1897-962 129,'12'28'516,"-5"-11"0,-2 1 0,2 3 0,0 0-129,0 5 129,0 1-129,1-1 129,0-3-129,1 0 129,0-4-129,0-1 129,-9-18-258,18 22 129,-18-22-129,17 16-258,-17-16-645,16 16-258,-16-16-258,16 18-516,-5-2-387</inkml:trace>
          <inkml:trace contextRef="#ctx0" brushRef="#br1" timeOffset="-1.01725E6">2100-1256 516,'14'37'1032,"-7"-21"-129,0 0 129,-7-16-129,14 22-129,-14-22-129,10 16-387,-10-16 387,0 0-387,15 16 129,-15-16-258,0 0-129,14 16 129,-14-16-129,10 19 129,-10-19 129,14 32-516,-8-11 258,3 4 258,-4-1-129,5 4 0,-6-1 0,5 4 0,-6-1 387,1 0-258,-2 5 0,-1 0 129,-1 4-129,0 1-129,0 1 0,0-1 129,0 2-258,0 1 0,0-1 0,-1 0 129,1-2-129,0 1 0,0-1 0,0 1 0,0-6 0,0-4 0,0-3 0,0-5 129,0-5-129,0-18 0,0 26 0,0-26 129,0 0-258,0 0 0,0 0-387,0 0-258,0 0-387,0 0-1161,12-14-774</inkml:trace>
          <inkml:trace contextRef="#ctx0" brushRef="#br0" timeOffset="-100791.7771">3065-654 516,'-22'-27'903,"-4"-1"-129,26 28-387,-31-30 258,13 14-258,18 16 0,-34-33-129,34 33-129,-32-32 129,32 32-129,-30-29 0,30 29-129,-31-24 129,31 24-129,-26-20 0,26 20 129,-24-14-129,24 14 129,-22-11-129,22 11 258,-27-4-258,27 4 129,-30 0 0,30 0 0,-34 0 0,16 2 129,-2 5-129,-1-1 129,1 2-129,2 0-129,-2 0 129,0-2-129,0 4 258,1-4-258,-1 2 0,0 2 129,0-1-129,0 3 0,2 0 0,-3 2 0,-1 0-129,0 2 129,2 3 0,2-3-258,-2 6 258,2-4-129,-3 5 0,3 5 129,2-4-258,0 7 258,0 1 0,-2 5 0,4-5-129,-3 4 129,1 1 0,0-5 0,4 3-258,0-1 129,4-5 0,-2 1-129,4-2-129,2-1 0,2-9-129,0 2 129,2-20-258,0 28-129,0-28 129,0 0-129,0 0 258,0 0 1</inkml:trace>
          <inkml:trace contextRef="#ctx0" brushRef="#br2" timeOffset="-567248.1964">2225-557 258,'9'9'516,"-9"-9"-129,0 0-129,0 0-129,0 0 0,0 0-129,0 0 0,0 0 0,0 0 0,1-9 0,-1 9 0,0 0 0,0 0 0,0 0 0,16-3 0,-16 3 129,0 0-129,23-4 129,-23 4-129,18 0 258,-18 0-258,19 0 129,-19 0-129,18 0 0,-18 0 0,19 0 0,-19 0 129,18 0-129,-18 0 129,20-3-129,-20 3 0,22-5 129,-22 5-129,23-6 258,-23 6-258,23-3 0,-23 3 0,23-2 129,-23 2-129,18 0 0,-18 0 0,0 0 129,16 0 0,-16 0 0,0 0 0,0 0 258,0 0-258,0 0 129,0 0 0,0 0-129,0 0-129,0 0 0,0 0 0,0 0 0,0 0-129,0 0-129,0 0 0,0 0 0,0 0-258,0 0-258,0 0-258,0 0-515</inkml:trace>
          <inkml:trace contextRef="#ctx0" brushRef="#br1" timeOffset="-784509.778">1002-913 516,'26'40'1290,"-10"-13"0,-2 8-129,4 3-258,-6 6-258,4 2-129,-7-4-129,-2-5-258,-2-4 0,-3-6 258,-2-6-258,0-21 0,-14 23 0,14-23 129,-30 7 0,12-6-129,0-1 0,-3 0 0,-2-10-129,0-4 258,-1-5-129,1-6 0,0-5 0,-2-2-129,0-3 0,4-2 0,2 0 129,1 6-129,2 1 129,4 9-129,3 2 0,9 19 0,-12-20 0,12 20 258,-7 11-258,5 15 129,0 9-129,0 7 129,2 9-129,0 2 129,0 2-129,0-8 129,4-7-258,1-10 129,-1-9 0,-4-21 129,8 16 0,-8-16 129,0 0-129,0-21 129,0 5-129,0 16 129,-5-26-258,5 26 0,0 0-129,-19-2 0,10 22-387,-7 15-903,0 7-1935,7 18-387</inkml:trace>
          <inkml:trace contextRef="#ctx0" brushRef="#br1" timeOffset="-1.02491E6">1051-1122 645,'35'58'516,"-17"-29"0,0 3 0,-1-6-258,-1 3-129,-2-5 0,-1 1 129,-1-6-129,-3-3 0,-9-16 0,16 19 0,-16-19 0,0 0 129,0 0-129,0 0 0,0 0 0,0 0 0,-16-5-129,16 5 258,-27-30-258,11 13 0,1-5 0,0 0 129,1 4 0,4 0 0,10 18-129,-16-19 129,16 19 0,0 0 129,0 0-129,-4 23 0,4-4 129,4 8 0,3 1-129,2 2 258,1 0-387,-1-4 0,2 0 0,-1-5-387,-1 0 0,-2-5 0,0 0-387,-7-16-258,9 23-645</inkml:trace>
          <inkml:trace contextRef="#ctx0" brushRef="#br1" timeOffset="-1.02083E6">1192-460 1,'0'0'257,"14"2"1,4 3 129,5 0 129,5 4 0,7-2 258,3 0-129,0-1 0,5-1 129,-1-3-258,-1-1 0,-1-1 0,-3 0 0,-3-1-387,-4-5 129,-7 1-129,-4-4 0,-19 9 0,21-17 0,-21 17-129,2-18-129,-2 18 0,-14-16 0,-2 9-258,-3 5 129,-4-1-129,-4 3 0,3 0 129,-3 0-129,6 0 0,2 0-129,3 3-258,16-3-258,-21 6-129,21-6-257</inkml:trace>
          <inkml:trace contextRef="#ctx0" brushRef="#br1" timeOffset="-1.018E6">1794-1444 129,'0'0'516,"0"0"-258,0 0 258,0 0-258,0 0 0,0 0 129,0 16-129,0-16 129,0 0-129,0 0 129,0 0 129,0 0 0,0 0 0,0 0 0,0 0-129,0 0 387,0 0-258,0 0-129,9 12 129,-9-12-258,0 0 129,0 0-129,18 0-129,-18 0 0,0 0-129,21 0 129,-21 0 129,17 0-258,-17 0 129,18 0 0,-18 0-129,20 0 129,-20 0 0,21 4 0,-21-4 258,21 5-258,-21-5 0,25 7 0,-25-7-129,24 9 129,-24-9-129,23 14 129,-23-14-129,23 17 0,-23-17 0,20 23 0,-20-23 0,17 21 0,-17-21 0,18 21 258,-18-21-258,18 21 129,-18-21-129,19 23 129,-19-23-129,18 25 129,-18-25-129,16 25 0,-16-25 0,14 24-129,-14-24 0,9 18-258,-9-18 0,0 0-387,0 0-258,0 0-774,0 0-1290,0 0-387</inkml:trace>
          <inkml:trace contextRef="#ctx0" brushRef="#br2" timeOffset="-565610.1935">2031-688 516,'16'3'1161,"17"-1"258,-15 0-387,3-2-129,2 1-258,-2 3 0,0-1-258,-3-1-258,-18-2 0,25 6 129,-25-6-129,16 1 0,-16-1 0,0 0 0,0 0-129,-16-9 258,16 9-258,-23-15 129,23 15-129,-21-20 0,21 20 129,0 0-129,-18-19 0,18 19 0,0 0 0,0 0 0,0-18 129,0 18 129,2-15 0,-2 15 0,19-25-129,-19 25 129,25-28 0,-13 10-129,4 3 0,-2-5-129,4 4 129,-4-1-129,2-1 129,-2 2-129,-14 16 129,28-28-129,-14 12 258,4 4-258,-2 0 129,1 1-129,1-1 129,3 5-129,-3-4 129,3 4-129,-1 2 0,-1 2 129,-3-1-129,2 1 129,-3 1-129,-15 2 0,29-5 129,-29 5 129,26-4-258,-26 4 129,28-2 0,-28 2 0,25-1 0,-25 1 129,27-2 0,-27 2-129,24-2 129,-24 2-258,25 0 129,-25 0 0,25 0-129,-25 0 0,23 2 129,-23-2-129,24 9 258,-24-9-129,22 7 129,-22-7 0,19 12-129,-19-12 0,21 10 0,-21-10 258,23 15-387,-23-15 129,23 17-129,-23-17 0,23 19 0,-23-19 0,21 20 0,-21-20 129,20 21-129,-20-21 0,19 19 0,-19-19 129,16 16-129,-16-16 0,18 18 129,-18-18-129,15 17 0,-15-17 0,16 21 0,-16-21 0,18 21 0,-18-21 0,14 21 0,-14-21 0,14 20 0,-14-20 0,13 17 0,-13-17 0,8 20 0,-8-20 0,7 19 0,-7-19 0,6 18 0,-6-18 0,9 17 0,-9-17 129,0 0-129,17 23 0,-17-23 0,0 0 0,18 19 0,-18-19 0,0 0 0,16 16 0,-16-16 0,0 0 0,0 0 0,0 0 129,0 0-129,0 0 0,0 0 0,0 0 0,0 0 0,0 0 0,0 0 0,0 0 0,0 0 0,0 0 0,0 0 0,0 0 0,0 0 0,0 0 0,0 0 0,0 0 0,0 0 0,0 0 0,0 0-129,0 0 129,0 0 0,0 0-129,0 0 129,0 0-258,0 0 0,0 0-258,14-9-129,-14 9-516,0 0-645,10-21-1032,-10 21-1290,13-30 1</inkml:trace>
          <inkml:trace contextRef="#ctx0" brushRef="#br1" timeOffset="-975376.1132">3320-487 516,'0'0'1290,"-9"0"387,9 0 387,-18-23 0,11 4-129,-8-13-258,6 1-129,-7-11-258,7 3-129,-10-9-387,4 4-129,-4-1-387,0 3 0,-3 3-258,1 4 129,0 7-129,-4 1-129,4 10-129,-5 4-129,3 12-516,-7-3-129,5 9-258,-9 2-258,8 16-645,-8 0-129,6 12-1290,-2 15 1</inkml:trace>
          <inkml:trace contextRef="#ctx0" brushRef="#br1" timeOffset="-979806.521">3398-724 258,'0'0'2193,"0"0"-387,0 0-387,0-19-387,0 19-387,1-27-258,-1 8 0,0-2-258,0-4 0,0-5 0,-1 0 0,-3-5 129,-1 0-129,-4-4 0,2 3-129,-4-3 129,1 2-129,-6 5 129,2-1 0,-6 3-129,-1 2 387,-2 0-516,-2 3 258,-3 2-129,2 6 0,-4-1 0,3 6 0,-1-2-129,2 7-129,-1 2 258,1 5 258,-1 0-516,1 0 258,-4 12 387,-4 0-258,-1 6 129,-2-1 129,-4 4 0,-1 4-258,-2-2 387,1 2-258,-1-1 0,3 6-258,-1 0 129,7 7-129,-1 5 0,1 2 0,5 7 0,2 5 0,5 4 0,0 3 0,7-1 0,2 1 129,5-5-129,6-4 258,3-4-258,0-8 129,0-9 0,3-3 0,4-9 0,0-3 0,-7-18 0,18 22 129,-18-22-258,0 0 0,21 13 129,-21-13-129,0 0 0,21-2 0,-21 2 129,6-23-129,-3 6 0,1-5 0,-3-4 0,3-7-129,0-6 129,-1-7-129,4-5 129,0-7-258,2-3 129,3-2 129,1 1-129,-1 2 129,2 2 0,0 6 0,4 4 0,0 8 0,3 6 0,2 1 0,3 7-129,2 1 258,6 8-258,-2 1 129,3 5-129,0 2 129,2 8-129,-1 1 0,1 3-129,-2 11 129,-3 4 129,1 5-258,-1 3 258,-2 9-129,-3 4 129,-1 3 0,-6 4-129,-1 3 129,-5 5 0,-3-1 0,-4 0 0,-2-2 129,-1-4-129,-3-5 0,-1-5 0,0-9 0,0-7 0,0-5 129,0-16-129,0 0 0,0 0 0,0 0-129,0 0 0,-3-26 0,3 1-258,-2-10 129,0-2 0,1-7-129,-3-1 258,-3-3 0,0-1 129,-2 5-129,-1 2 129,-3 5 0,3 5-129,-1 10-258,4 4 129,7 18-129,0 0-129,-20 0-129,20 19-129,-1 8-903,1 10-903</inkml:trace>
          <inkml:trace contextRef="#ctx0" brushRef="#br0" timeOffset="-102523.3801">4251-857 1032,'0'-18'1161,"0"18"-387,0-18-258,0 18 0,0-20-258,0 20 258,0-25-129,0 25 258,0-24 0,0 24-129,-10-24 129,10 24 0,-16-25-258,16 25 129,-21-24-258,21 24-129,-20-24 258,20 24-258,-22-23-129,22 23 129,-22-24 0,22 24-129,-22-20 0,22 20 0,-31-18 0,31 18 129,-32-17-129,14 13 0,18 4 0,-34-10 0,34 10 0,-32-6 0,32 6 0,-33-4 0,33 4 0,-30 0 0,30 0-129,-36 10 129,14 2 0,-1 1-129,-3 1 129,4 4 0,-4-4 0,4 0 0,-3 0 0,3-1 0,2-1-129,0 0 0,20-12 0,-34 26-258,34-26 258,-31 33-129,19-15-129,0 2 0,2 0 258,-2 3 0,0 1 129,0 0-258,-2 1 0,4 1 129,-3-2 0,3 3-258,0-3 258,2 0-258,0-4 129,0 1 0,0-1 129,8-20 0,-16 24 129,16-24 0,0 0-258,0 0 258,-18 10 0,18-10-129,0-10 129,0 10-129,14-24 0,-14 24 129,22-28-129,-22 28-258,28-33 0,-28 33-387,28-34-516,-28 34-516</inkml:trace>
          <inkml:trace contextRef="#ctx0" brushRef="#br2" timeOffset="-563894.1905">3508-715 1,'0'0'902,"0"0"-128,0 0 0,0 0-129,0 0-129,0 0-129,0 0-129,0 0 129,0 0-258,0 0 0,0-12 129,0 12-129,0-18 258,0 18-129,-7-22 258,7 22 0,-7-25 0,7 25 129,-3-26-258,3 26 129,0-25-258,0 25 0,0-25 0,0 25 0,3-28-129,-3 28 0,9-26 0,-9 26 129,11-26-129,-11 26 0,15-27 129,-15 27-258,22-24 258,-22 24-258,21-25 387,-21 25-387,24-26 258,-24 26-129,23-21-129,-23 21 129,22-23-129,-22 23-129,17-20 129,-17 20-129,14-15 0,-14 15 0,0 0 0,20-20-129,-20 20 258,19-10 0,-19 10 0,20-13 0,-20 13 0,23-10 258,-23 10-129,23-12 0,-23 12 0,22-7 0,-22 7 0,25-4 0,-25 4 129,27-3-258,-27 3 0,31-2 129,-31 2-129,29-4 129,-29 4 129,28-2-129,-28 2 0,25-1 129,-25 1-129,23 0 0,-23 0 0,24 0-129,-24 0 0,25 0 129,-25 0-129,21 1 0,-21-1 129,20 6-129,-20-6 129,16 5-129,-16-5 129,0 0-129,21 21 129,-21-21 258,16 23-258,-8-7 129,-1 0 0,2 1 0,0 2-129,0-1 258,0 0-387,-2-3 129,2 3-129,-9-18 0,16 30-129,-16-30 129,15 28 129,-15-28-129,16 25 0,-16-25 0,13 21 0,-13-21 0,0 0 129,10 21-129,-10-21 0,0 0 0,2 17 0,-2-17 0,0 0 129,0 18-258,0-18 129,0 0 0,0 0 0,0 0 0,0 0 0,0 0 0,0 0 0,0 0 0,0 0 0,0 16 0,0-16-129,0 0 129,0 0 0,0 0 0,0 0 0,0 0 0,0 0 0,0 0 0,12 7 0,-12-7 0,0 0-129,0 0 129,0 0 0,0 0 0,0 0 0,0 0 0,0 0 0,0 0-129,0 0 129,0 0 0,0 0 0,0 0-258,0 0 258,0 0 0,0 0-129,0 0 129,0 0-129,0 0 0,0 0 129,0 0-129,0 0 0,9-9 0,-9 9 0,0 0 129,0 0-129,0 0 0,0 0 129,0 0-258,0 0 258,0 0 0,0 0-129,11-16 129,-11 16-129,0 0 0,16-7 0,-16 7-129,16-2 0,-16 2-258,15-3 0,-15 3-258,18-4-129,-18 4-129,18-8-129,-18 8-387,26-13-258,-26 13-129,30-19 129,-30 19 1</inkml:trace>
          <inkml:trace contextRef="#ctx0" brushRef="#br1" timeOffset="-813978.2297">4018-643 903,'0'0'1290,"0"0"-258,0 0 0,9-15-129,-9 15 0,16-15 258,-16 15-645,14-22-129,-14 22-129,11-32 0,-8 13 0,-1-6 0,-2 0-129,0-3 129,-2 0 129,-5-3-129,0 1 258,-3 0-129,-3 4 0,3 1 0,-4 4 0,-1 5-258,-2 4 258,17 12-258,-30-11 0,30 11-129,-28 2-129,12 5 129,3 9-129,-3-2 129,4 7-258,-6 0 516,6 5-258,-4 2 0,2 1 129,2 2 0,-4 1 129,5-1-129,-1 1 0,1 0 129,1-2-129,-3-6-129,4-1 129,-3-5 0,3-3-129,9-15 129,-17 20-129,17-20 129,0 0-129,-16 3 129,16-3 0,0 0 0,-4-14 129,2-2-129,2-3-129,0-6 129,0-3-129,6-5 0,1-2 0,3-4 0,5 2 0,-1 0 0,3 6-129,-1 4 129,4 6 0,-3 4 0,3 8-129,-3 5 129,1 4 0,1 7 0,1 9 0,1 7 129,-2 5-129,1 6 129,-1-1-129,-3 4 0,2 0 129,-6-2-129,0-5 129,-3-4-129,0-8 129,-4-2-129,-5-16 129,9 15 0,-9-15 129,0 0 0,0 0-258,0 0 129,-16-10 0,16 10-129,-30-28 0,13 10 0,-6-1-129,0 1 129,0 1-129,-4 4 129,1 5-258,-1 8 258,-1 0-129,2 10 0,1 8 129,2 3-129,2-2 129,9 2-129,1-3 258,11-18-129,0 23 0,0-23 129,32 0 0,-4-6-129,4-6 129,5-2 129,2-2-258,-1-1 129,0 3-129,-5 1 0,-8 4-129,-4 2 129,-21 7-258,23-3 258,-23 3-129,0 0 129,-5 17-129,-11-1 129,-5 4-129,-6-1 129,2 4 129,-3-2-258,2 0 129,3-7 0,5 0 0,18-14 0,-14 16 0,14-16 0,0 0 0,28 0 129,0-7-129,6-4 129,7-4-129,4-3 129,1-1-129,4-2 0,-4-1 0,-6 3 0,-3 2 0,-8 2 0,-6 3 0,-6 2 0,-17 10-129,18-9 129,-18 9-129,0 0 0,0 0-129,-20 10 129,3 1 0,-6 1 129,-2-1 0,0 1 129,1-3 0,1-2 129,5 0 0,18-7-129,-23 0 129,23 0 0,0 0-258,0-21 129,9 5-129,3-2 0,4-3-129,0-3 129,0-1 0,-2-1 0,-3 1 0,-4 1 0,-4 1-129,-3 0 129,0 2-129,-10 3-129,-8-1 258,-1 5-129,-4-2 129,0 7-129,-4-3 258,6 7-258,-2-4 258,7 4-129,16 5 0,-19-4 0,19 4 0,0 0 0,0 0-129,17 5 129,1 4-129,0 0 258,6 5-129,-2 0 0,4 7 0,-3 0 0,2 7 129,-2 0-129,-4 1 0,-1-1 129,-4-2-129,-7 2 0,-3-5 0,-4 0-129,0-4 129,-9-1-258,-5-2 0,1 1-258,-4-6-258,2 5-516,-8-9-516,6 3-903,-6 1-1032,-11-6-516</inkml:trace>
          <inkml:trace contextRef="#ctx0" brushRef="#br1" timeOffset="-981413.3238">4541-1251 129,'-21'16'1290,"-5"-11"258,10-5-258,16 0 387,-30-9-129,30 9-387,-28-23 0,28 23-258,-32-31-645,18 15 0,-4-4-129,4 5-129,-5-5-129,3 4 0,-5-1 0,3-1 0,-3 4 129,1 0 0,-1 0 129,2 2 0,-3 3 0,1 2 0,0 3 258,0 4-258,0 0 0,0 2 0,-1 7 0,7 5 129,-7 2 0,5 3-129,-3 8 258,3 1-129,1 3 258,-2 8-258,0 1 0,-1 6 0,1 5 258,1 2-387,-1-2 0,4 0 129,-2-2-258,4-5 258,1-7-129,2-4 129,4-10-258,0-2 129,5-21-129,-4 26 129,4-26-129,-2 16 0,2-16-129,0 0 129,0 0 0,0 0-129,0 0-129,0 0 0,0 0 129,4-10-129,1-6 0,-1-7 0,3-3 0,-2-9 0,6-4 0,-3-3 129,3-2 0,0 0-129,-1 2 258,-4-1 0,2 8-258,-2 5 516,-1 8-516,-5 2 258,0 20-258,2-19 0,-2 19 0,0 0-387,0 14 387,0 9-258,-4 7 387,1 8 0,-6 8 129,4 5 129,-6 0 0,4-4 258,0-6 0,2-6 0,-3-9 129,5-10-129,3-16 129,0 0-258,0 0 0,-16-28 0,14 2-129,2-8-129,0-6 0,9-4-129,7-3 129,2-4 0,5 0-129,5 5 129,4 2-258,3 5 258,4 8-258,3 3 258,1 6-258,2 8 0,3 7 0,-2 4 258,-2 3 0,0 5 0,-5 11 258,-2 7 0,-2 3 0,-6 4-129,-3 3 129,-6 3-129,-3-1 0,-6-4-129,-1-4-258,-8-8-258,2 0-387,-4-19-387,0 23-645,0-23-516,-23 2-1419</inkml:trace>
          <inkml:trace contextRef="#ctx0" brushRef="#br1" timeOffset="-816692.6345">4216-799 1,'-7'-16'257,"0"0"1,7 16-258,0 0-387,-14-17 259</inkml:trace>
        </inkml:traceGroup>
      </inkml:traceGroup>
    </inkml:traceGroup>
  </inkml:traceGroup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1" units="in"/>
          <inkml:channel name="Y" type="integer" max="16519" units="in"/>
          <inkml:channel name="F" type="integer" max="32767" units="dev"/>
        </inkml:traceFormat>
        <inkml:channelProperties>
          <inkml:channelProperty channel="X" name="resolution" value="2540.16211" units="1/in"/>
          <inkml:channelProperty channel="Y" name="resolution" value="2540.21216" units="1/in"/>
          <inkml:channelProperty channel="F" name="resolution" value="0" units="1/dev"/>
        </inkml:channelProperties>
      </inkml:inkSource>
      <inkml:timestamp xml:id="ts0" timeString="2011-08-21T14:05:28.105"/>
    </inkml:context>
    <inkml:brush xml:id="br0">
      <inkml:brushProperty name="width" value="0.06667" units="cm"/>
      <inkml:brushProperty name="height" value="0.06667" units="cm"/>
      <inkml:brushProperty name="color" value="#3165BB"/>
      <inkml:brushProperty name="fitToCurve" value="1"/>
    </inkml:brush>
    <inkml:brush xml:id="br1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E6F1B956-0AD5-42B8-B423-2844C9DE6FDD}" emma:medium="tactile" emma:mode="ink">
          <msink:context xmlns:msink="http://schemas.microsoft.com/ink/2010/main" type="writingRegion" rotatedBoundingBox="5684,8160 9375,7775 9575,9697 5884,10082"/>
        </emma:interpretation>
      </emma:emma>
    </inkml:annotationXML>
    <inkml:traceGroup>
      <inkml:annotationXML>
        <emma:emma xmlns:emma="http://www.w3.org/2003/04/emma" version="1.0">
          <emma:interpretation id="{7CC41E89-5835-4A17-8C00-B5134D70400F}" emma:medium="tactile" emma:mode="ink">
            <msink:context xmlns:msink="http://schemas.microsoft.com/ink/2010/main" type="paragraph" rotatedBoundingBox="5684,8160 9375,7775 9575,9697 5884,1008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4972F53-63DF-4399-8389-FA120CC4FC15}" emma:medium="tactile" emma:mode="ink">
              <msink:context xmlns:msink="http://schemas.microsoft.com/ink/2010/main" type="line" rotatedBoundingBox="5684,8160 9375,7775 9575,9697 5885,10082"/>
            </emma:interpretation>
          </emma:emma>
        </inkml:annotationXML>
        <inkml:traceGroup>
          <inkml:annotationXML>
            <emma:emma xmlns:emma="http://www.w3.org/2003/04/emma" version="1.0">
              <emma:interpretation id="{4B8B20C7-DAEB-4AAE-B915-4FD318641C4A}" emma:medium="tactile" emma:mode="ink">
                <msink:context xmlns:msink="http://schemas.microsoft.com/ink/2010/main" type="inkWord" rotatedBoundingBox="5684,8160 9375,7775 9575,9697 5885,10082"/>
              </emma:interpretation>
              <emma:one-of disjunction-type="recognition" id="oneOf0">
                <emma:interpretation id="interp0" emma:lang="en-US" emma:confidence="0.5">
                  <emma:literal>peek*</emma:literal>
                </emma:interpretation>
                <emma:interpretation id="interp1" emma:lang="en-US" emma:confidence="0">
                  <emma:literal>peak*</emma:literal>
                </emma:interpretation>
                <emma:interpretation id="interp2" emma:lang="en-US" emma:confidence="0">
                  <emma:literal>peptic*</emma:literal>
                </emma:interpretation>
                <emma:interpretation id="interp3" emma:lang="en-US" emma:confidence="0">
                  <emma:literal>pep*</emma:literal>
                </emma:interpretation>
                <emma:interpretation id="interp4" emma:lang="en-US" emma:confidence="0">
                  <emma:literal>park*</emma:literal>
                </emma:interpretation>
              </emma:one-of>
            </emma:emma>
          </inkml:annotationXML>
          <inkml:trace contextRef="#ctx0" brushRef="#br0">2402 355 1,'-19'162'1418,"8"-78"-386,6 4-129,-2 0-129,1-4 0,5-1-129,1-6-129,0-5 129,1-5-129,6-8-387,-1-8 0,3-10 0,-2-6-129,0-10 0,-4-6 0,-3-19 0,0 0 0,0 0-129,20 0 0,-17-14-258,4-9 129,-2-7-387,3-5 387,-3-5-258,4-4 258,-1-6-129,5-4 0,-1 1 258,2-1-129,2 1 0,0 2 0,-2 4 129,-1 3 0,-3 3 0,-1 8-129,-2 1 0,-2 4 0,-3 0-258,0 5-258,1 0-128</inkml:trace>
          <inkml:trace contextRef="#ctx0" brushRef="#br0" timeOffset="-5054.4088">3055 816 129,'0'0'387,"0"0"0,0 0-129,0 0 258,-15-5-387,0-4 0,-3-3-129,-5-1 0,-2-3 0,1-1 258,-5-2-258,5 1 0,-3-1 129,4 3-129,-2 2 129,8 0-129,17 14 129,-25-18-129,25 18 129,0 0-129,-16-7 0,16 7 0,0 0 258,0 0-129,13 0 0,2 11 129,3-1-129,7 4 258,7 4-258,-1-1 0,8 4 0,0-3 129,3 1-129,2-3 129,-1-2 0,-1-1 129,1-3-129,-6-1 129,0-2 0,-7 0-129,-4 0 0,-8-4-129,-2 3 0,-16-6 0,0 0 0,0 0 129,0 0-129,0 0-129,-11 0 129,-8-7 0,-6-4-129,-5-3 0,-4-2 0,-1-3 0,-4-4 0,0-1 0,2-3-129,-1 1 129,1-1-129,3 1 129,2 3-129,4 0 129,3 6-258,6 3 258,1 3 0,18 11 0,-19-14-129,19 14 129,0 0 129,0 0-129,16 5 0,1 6 258,8 1-129,3 6 0,8-1 0,2 5 0,7-1 0,2 1 129,4 1-129,1-2 129,1-1-129,-2-1 0,0-1 258,-3-6-258,-3 0 0,-7-3 0,-5-2 0,-3-2-129,-9 1 258,-5-3-129,-16-3 0,16 4 0,-16-4-129,0 0 0,-19 1 129,-4-1-129,-6 0 0,-4 0 0,-8-3-129,-5-6 129,-1 0-129,-3-3 129,-1-4-129,0 0 129,0-1-129,5-1-129,3 1 258,5 1 0,6 0 0,7 4-129,4 3 129,21 9-129,-23-11 0,23 11 0,0 0-258,0 0 258,18 0 129,-1 4-129,8 6 129,5 1 0,4 3 129,6 0 0,1 2 129,1 1-129,2 1-129,-1-4 129,-3 2 0,-1-6-129,-4 3 0,-8-6-129,-2 0-645,-6-2-1032,-3 7-2064,-16-12 259</inkml:trace>
          <inkml:trace contextRef="#ctx0" brushRef="#br1" timeOffset="976046.9144">2357 164 1,'-30'27'644,"30"-27"130,-18 16-258,18-16 129,0 0-258,0 0-129,0 0-129,0 0-129,0 0 129,0 0-129,0 18 129,0-18 129,0 0-258,0 0 129,16 18-129,-16-18 258,18 12-129,-18-12 387,28 15-258,-9-5 258,9-4-258,0 4 258,8-2-129,3 4 0,3-2-258,6 0 0,5 1 0,5-1 0,1-2 129,7 0-258,3 0 0,1-2 0,-3 2 129,-2 2-258,-5 0 129,-6 5 0,-5-1-258,-13 2 258,-6-2-129,-7 0 129,-23-14 0,26 19-129,-26-19 129,0 0-258,0 0-129,0 0 0,-18 6-129,-3-6-129,-9 0 0,-2-6 0,-12-1-129,-3-1 258,-7-2 129,-5 0 0,-5-4 387,-3 2-129,1-2 258,-3-3-129,7 3 0,-3 0 258,9 2-258,-1 0 0,7 6 129,3 0-129,5 2 0,6-1 129,3 5 129,7-2 129,4 0 129,4 2 129,18 0-129,-18-6 0,18 6 258,0 0 0,0 0-258,12-14-129,6 14 0,4 0-129,8 0 0,1 8 0,7 0-129,4 7 129,9-1-258,5 4 129,5 0 0,9 0-129,3 1 0,8-1 0,5-2 258,3 0-258,4 0 0,-5 1 0,-1-3 0,2 0 129,-4 0-129,-9 2 129,-9-1-129,-9-3 129,-9 0-129,-11 0 129,-8-4-129,-12-2 129,-18-6-129,19 8 0,-19-8 0,0 0 0,-11 0-129,11 0 129,-40 0 0,12-2-258,-10-4 129,-7-2-387,-7 0 258,-3-2-387,-9-4 387,-1-2-258,-3-1 129,-5-3-129,3-2 387,-3-3-129,4 1 258,3-2 0,5 2 258,5-3-129,7 3 258,7 2-258,10 3 129,6-1 129,5 4-129,21 16 0,-24-26-129,24 26-129,0 0 258,-2-19-258,2 19 0,18 0 0,7 0-258,7 13 258,8 1 0,13 6 0,7 2 0,11 7 0,5-1 0,9 4 0,6-3 0,8 1 258,7-4-258,-3 1 0,2-1-258,0 0 129,-6 3-258,-8-5 0,-13 4 0,-13-5-129,-19 5 0,-10-8 258,-9 3 129,-27-23 258,16 22-129,-16-22 258,0 0-516,0 0-516,0 0-645,0 0-1677</inkml:trace>
          <inkml:trace contextRef="#ctx0" brushRef="#br0" timeOffset="2964.0052">3535 1197 903,'-2'106'1290,"0"-55"-129,2 3-129,-3-3 129,3 0-387,-4-4-129,2-4 0,-1-5 0,3-6-258,-4-7 0,4-6 0,0-19 0,0 0 0,0 0-129,0 0 129,-12-18-129,8-8-129,-1-9 0,0-6-129,-1-8 129,1-4-258,0-3 129,1-4 129,-1-3-129,2 3 0,-1 2 0,0 8 258,1 4-258,1 11 129,0 7 0,1 10 0,1 18-129,0 0 129,0 0 0,0 0 0,-9 25 129,7 8-129,-1 11 129,1 10 0,-2 10 258,2 11-129,-3 3 0,2 8 129,-3-6-129,5-2-129,-3-6 0,2-7-129,-1-12 129,-1-11-129,2-12-129,1-9 129,1-21-129,0 0 0,0 0 0,-18-7 0,13-20 0,-1-10 0,1-10 0,2-11 0,-1-7 0,2-5-129,2-4 129,0 2 0,0 3 0,0 4-129,6 6 129,-3 9 129,1 12-129,1 6 0,-1 9 0,-1 4 129,-3 19-129,0 0 0,0 0 0,0 0-129,14 24 258,-10 12-258,1 8 258,0 12-129,-1 12 0,1 10 0,-3 2 129,1 3 0,-1 0-129,0-8 129,0-5-129,-2-10 0,0-12 0,0-13 0,1-11 0,-1-8 0,0-16-258,0 0 0,0 0-516,0-9-258,2-8-387,-2-18-774,0 0-1032,0-6-1419</inkml:trace>
          <inkml:trace contextRef="#ctx0" brushRef="#br0" timeOffset="1076.4019">2616 130 645,'8'77'903,"-2"-35"0,-1 8 0,-1-1-129,1 2 0,0 0 0,0 0-129,1 1-129,-1-1-129,0 2-129,1-2-129,-3 2 0,1 1-129,-1 4 0,-1-2 258,-2 2-258,2 0 129,0 0-129,-2 2 129,0-4-129,0-5 0,0-3 0,0-1 129,0-5-129,-2-3 0,0-9 0,-2-2 129,3-7-129,-1-1 0,2-20 0,-2 19-129,2-19 129,0 0-129,0 0 0,0 0 0,-2-18-129,2-1 0,-3-6 0,-1-10-129,1-2 0,-1-10 0,-3-2 129,4-6 0,-3-3-129,5-2 258,-3 4 0,2 0 0,2 9 129,0 4-129,0 10 129,0 7-258,0 10 258,0 16 0,0 0 0,0 0-129,13 9 129,-8 17-129,2 7 129,0 8 0,2 10 129,-2 7 258,2 7-258,-2 1 258,0 5 0,0 3 0,2-4 129,-2-2-129,2-8 0,-4-4-258,2-10 0,-3-7-129,-1-9 129,1-11-129,-4-19 129,0 19-129,0-19 0,0 0 0,0-21-129,-4-3 129,1-12-258,1-9 129,-2-8-258,3-5 0,-3-2 0,4 1 258,-2 6 0,2 5 0,-3 10 0,3 10 129,-2 10 0,2 18 0,0 0 129,0 0 129,0 33 129,-2 8 0,0 8-129,-1 9 129,1 5 0,-3 4 0,0-5-258,-3-6 129,3-10-129,0-10-129,0-9 258,-1-11-258,6-16-387,0 0 129,-16 0-387,16 0-129,-10-34-774,4 6-516,6 2-1160</inkml:trace>
          <inkml:trace contextRef="#ctx0" brushRef="#br1" timeOffset="856363.5042">1920 1066 1161,'-43'58'1032,"25"-15"-258,-4 16 129,-4 16-129,0 12 129,-7 10-129,5 0-129,-4 7 0,0-5-129,-3 0-258,5-18 0,2-10 0,2-16-258,5-11 129,3-11-258,6-11 129,12-22-258,0 0 129,0 0 0,0-14 0,6-15 0,10-7-258,0-7 258,5-11 0,1-9 0,4-8 0,-2-8 129,4-6-258,5 0 129,1-8 0,0 6 129,3 1-258,-3 14 258,-6 9-129,-2 14-258,-3 13 129,-7 9-129,-16 27 129,14-20 0,-14 20-129,0 0 129,0 0 129,0 0 0,0 0 129,0 0-258,0 0 258,0 0 0,0 0-129,0 0 129,0 0 0,0 0-129,0 0 129,8 10 0,-8-10 0,10 18-129,-10-18 129,12 33 129,-4-13-129,2 8 0,0 5 129,0 7-129,2 5 129,-2 8-129,1 7 258,-1 7-258,-6 6 0,-2 2-387,-2 6-129,0 4-645,0 4-387</inkml:trace>
          <inkml:trace contextRef="#ctx0" brushRef="#br0" timeOffset="5756.4101">2571 862 1,'-34'-9'773,"34"9"-386,-23-2 0,23 2-129,0 0 129,0 0-129,0 16 258,0-16 0,18 23 258,1-7 129,6-2 0,7 5 258,-2-5-258,7 4-129,-2-4-258,4 1 0,-4-1-129,1-1 0,-4-3-258,-4 1 0,-5-4 0,-4 0-129,-19-7 258,25 7-129,-25-7 258,0 0-129,0 0 0,0 0-129,0 0 258,-18 0-258,-1-9-129,-4 0 129,-4-3-129,-3 0 0,-5-6 0,0 2 0,-1-1 0,1-1 0,0 1 0,1 1 0,3 0 0,1 2 0,5 2 0,2 1 129,3 1 0,5 3 0,15 7-129,-23-9 258,23 9-129,0 0 0,0 0-129,0 0 129,0 0 0,0 0-129,10 0 0,8 7 129,7 0-129,3 2 129,4 1-129,3-1 129,5 1-129,6 1 129,2 0-129,3-1 258,0-1-129,2 0-129,-1-2 129,1 2 0,-2-4 0,-7 0-129,-2-1 129,-6-3-129,-6 3 0,-6-4 0,-4 2 129,-4-2-129,-16 0-129,0 0 129,0 0-129,0 0 129,-9-7-129,-12 0 129,-4-4-129,-9 0 129,-1-1 0,-4-2 0,-5 0-129,-4 0 129,2-2-129,-3 2 129,0-2-258,-1 2 129,4 2 129,2 0-129,2-1 129,5 3-129,5 1 129,5 2 0,6 0 0,4 0 0,17 7 0,-25-9 0,25 9 0,0 0 0,0 0 0,0 0 0,0 0 0,0 0 0,0 0 0,0 0 0,-16-9 0,16 9 0,0 0 0,0 0 0,0 0 0,0 0 0,0 0 0,-14-17 0,14 17-129,0 0 129,0 0 0,0-16 0,0 16 0,16-12 0,0 5 0,3 1 0,8-2 0,3-1 0,8-4 129,7 3 0,4-6 129,6 2 0,-1-4 0,5 3-129,-3-1 0,-1 2 0,-9 1 0,-6 3 0,-8 3-129,-7 0 0,-7 3 0,-18 4-258,0 0 129,0 0-258,0 0 0,-30 0 0,1 0 0,-10 4-129,-3 3 258,-14 0 0,-4 3 129,-4 3 0,-3 1 129,-2-2-258,2 4 129,0 0 0,2 3-129,6-3 129,6 2 0,9-6 129,5-2 0,9 1 0,7-6 129,23-5 129,-15 7 0,15-7 258,15 0-129,14 0-129,8-9 129,9 2-129,8-5-129,8-2 0,7-2 0,3 0-129,1-1 0,-3 1 0,-3-2 0,-3 4 0,-6 2 0,-5 3 0,-3 2 0,-10-2 0,-4 6 0,-10-1 0,-3 4 0,-7-1 0,-16 1 0,19-2 0,-19 2 0,0 0 0,0 0 0,0 0 0,0 0 0,0 0 0,0 0 0,0 0 0,0 0-129,0 0 129,0 0 0,0 0 0,21 0-129,-21 0 129,25 0 0,-5 2 0,-1 3-129,8 5 129,-3-1 0,4 2 0,4 1 0,-2 2 0,6 2 0,-5 0 0,5 1 0,-3-3 0,2 1 0,-3 0 0,-2-2 0,-1-1 0,-7-3 0,0-1 0,-6-2 0,-16-6 0,19 7 0,-19-7 129,0 0-129,0 0 0,0 0 0,-11 0 0,11 0 0,-33-16-129,12 7 129,-4-1 0,-2-3 0,1 1 0,-1 0 0,5 3 0,2 0 0,4 2-129,16 7 0,-19-9 0,19 9-129,0 0 258,0 0-129,0 0 0,19 14 129,-3-3 0,7 0 0,2 1 129,3 0-129,0 2 129,-1-5-129,1 1 0,-3-2 0,-4-3 258,-3 0-258,-3-1 0,-15-4 0,22 3 0,-22-3 129,0 0-129,17 2 129,-17-2 0,0 0-129,0 0 129,0 0-129,0 0 129,0 0-129,0 0 0,0 0 0,0 0 0,0 0 129,-10 0-129,10 0 0,0 0 0,-20 0 129,20 0-129,-16 5 129,16-5-129,-26 11 0,8-4 0,1 1 0,-6 1 0,0 2-129,-4 1 0,-1 0 0,-2 1 0,-2-1 0,0-1 129,2-3-129,0 1 129,0 0 0,6-4 0,4-1-129,3-1 0,17-3 129,-16 4-258,16-4 129,0 0 0,16 0 129,7 0 0,5-4 0,5-1 129,8-4 0,1 0 129,2 1-129,-7-1 0,-5 2-129,-3 2 0,-10 5-129,-19 0-774,0 0-1032,-12 14-1806,-33-4-516</inkml:trace>
          <inkml:trace contextRef="#ctx0" brushRef="#br0" timeOffset="-3603.6063">4410 992 774,'-19'7'1935,"-4"14"387,23-21 0,-2 28-258,4-11-387,24 3-387,3-1-129,18 4-258,4-4-129,17 2-387,-1-3 0,10 0-129,-3-8 0,-3 2-129,-4-3 0,-10-2-129,-13-2 0,-9-1 129,-10-2 0,-8-1 0,-17-1-129,0 0 0,-3-10 0,-20-4-129,-9 0 129,-7-6-129,-7-2 0,-12-3 0,-2 2 129,-5-1 0,-2-1 0,1 4 0,1-4 0,-2 4 0,2 2 0,3-2-129,0 0 129,2 0 0,4 0 0,1 1-258,4-1 516,7 2-258,7-1 0,5 5 129,7-1-129,6 4 129,19 12-129,-14-16 0,14 16 0,0 0 0,26-2 0,-1 2-129,6 9 129,8 3 0,4 6 0,4 1 0,8 0 0,0 1 129,1 1-129,-1-2 0,-2-3 0,-4 0 129,-3-4-129,-5-2 0,-11-2 0,-7-1 129,-5-4-129,-18-3 129,0 0-129,0 0 129,0 0-129,-20-14 129,-6 0-129,-11-4 0,-8-3 0,-6-2 0,-4-5 0,-1 0 0,-2-2 0,1 0-129,3 4 129,6 1 0,7 4 0,6 2 0,8 7-129,6 1 129,21 11-129,-19-7 0,19 7 0,0 0 0,19 18 0,4-2-129,7 5 129,7 3 129,11 6-387,0 0-258,10 5-903,-2-1-1290,1-5-1806,10 10 129</inkml:trace>
        </inkml:traceGroup>
      </inkml:traceGroup>
    </inkml:traceGroup>
  </inkml:traceGroup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1" units="in"/>
          <inkml:channel name="Y" type="integer" max="16519" units="in"/>
          <inkml:channel name="F" type="integer" max="32767" units="dev"/>
        </inkml:traceFormat>
        <inkml:channelProperties>
          <inkml:channelProperty channel="X" name="resolution" value="2540.16211" units="1/in"/>
          <inkml:channelProperty channel="Y" name="resolution" value="2540.21216" units="1/in"/>
          <inkml:channelProperty channel="F" name="resolution" value="0" units="1/dev"/>
        </inkml:channelProperties>
      </inkml:inkSource>
      <inkml:timestamp xml:id="ts0" timeString="2011-08-21T14:08:39.938"/>
    </inkml:context>
    <inkml:brush xml:id="br0">
      <inkml:brushProperty name="width" value="0.06667" units="cm"/>
      <inkml:brushProperty name="height" value="0.06667" units="cm"/>
      <inkml:brushProperty name="color" value="#3165BB"/>
      <inkml:brushProperty name="fitToCurve" value="1"/>
    </inkml:brush>
    <inkml:brush xml:id="br1">
      <inkml:brushProperty name="width" value="0.06667" units="cm"/>
      <inkml:brushProperty name="height" value="0.06667" units="cm"/>
      <inkml:brushProperty name="color" value="#ED1C24"/>
      <inkml:brushProperty name="fitToCurve" value="1"/>
    </inkml:brush>
    <inkml:brush xml:id="br2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944EE5EA-5527-4C9B-BC56-814D0A3C77EE}" emma:medium="tactile" emma:mode="ink">
          <msink:context xmlns:msink="http://schemas.microsoft.com/ink/2010/main" type="writingRegion" rotatedBoundingBox="6462,7403 1623,7598 1518,4996 6357,4801"/>
        </emma:interpretation>
      </emma:emma>
    </inkml:annotationXML>
    <inkml:traceGroup>
      <inkml:annotationXML>
        <emma:emma xmlns:emma="http://www.w3.org/2003/04/emma" version="1.0">
          <emma:interpretation id="{328AD5FE-BC9B-44D0-BB42-2D547D27BDD8}" emma:medium="tactile" emma:mode="ink">
            <msink:context xmlns:msink="http://schemas.microsoft.com/ink/2010/main" type="paragraph" rotatedBoundingBox="6462,7403 1623,7598 1518,4996 6357,480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E02D211-A775-45B0-8606-0371C5144D8B}" emma:medium="tactile" emma:mode="ink">
              <msink:context xmlns:msink="http://schemas.microsoft.com/ink/2010/main" type="line" rotatedBoundingBox="6462,7403 1623,7598 1518,4996 6357,4801"/>
            </emma:interpretation>
          </emma:emma>
        </inkml:annotationXML>
        <inkml:traceGroup>
          <inkml:annotationXML>
            <emma:emma xmlns:emma="http://www.w3.org/2003/04/emma" version="1.0">
              <emma:interpretation id="{90C4D7EA-D9DF-4A7D-B4F3-9F3A2542989E}" emma:medium="tactile" emma:mode="ink">
                <msink:context xmlns:msink="http://schemas.microsoft.com/ink/2010/main" type="inkWord" rotatedBoundingBox="6462,7403 1623,7598 1518,4996 6357,4801"/>
              </emma:interpretation>
              <emma:one-of disjunction-type="recognition" id="oneOf0">
                <emma:interpretation id="interp0" emma:lang="en-US" emma:confidence="0.5">
                  <emma:literal>Mattson</emma:literal>
                </emma:interpretation>
                <emma:interpretation id="interp1" emma:lang="en-US" emma:confidence="0">
                  <emma:literal>Matteson</emma:literal>
                </emma:interpretation>
                <emma:interpretation id="interp2" emma:lang="en-US" emma:confidence="0">
                  <emma:literal>Matson</emma:literal>
                </emma:interpretation>
                <emma:interpretation id="interp3" emma:lang="en-US" emma:confidence="0">
                  <emma:literal>Matheson</emma:literal>
                </emma:interpretation>
                <emma:interpretation id="interp4" emma:lang="en-US" emma:confidence="0">
                  <emma:literal>Metathesis</emma:literal>
                </emma:interpretation>
              </emma:one-of>
            </emma:emma>
          </inkml:annotationXML>
          <inkml:trace contextRef="#ctx0" brushRef="#br0">-158-399 1,'79'-23'515,"-47"12"1,-7 1 129,-25 10-129,19-23-258,-19 23 0,-16-19 129,-10 10-258,-13 2 0,-5-4 0,-11 4 387,-7-2 129,-5 4-129,0-2 258,-2 4 0,6-1-129,4 0-258,8 4 0,9 0-387,8 0 0,8 2 0,10 2 0,16-4 129,0 0 129,0 0 129,9 9 0,17-6-129,8-1 258,12 1-258,3 1 129,11-1-129,4 1-129,-1-2-129,3 1 129,1-1-129,-9 0 129,-2 1-129,-10-3 129,-5 2 129,-11-2 0,-5 2 0,-25-2 0,0 0 258,0 0-258,0 0 0,-32 1 0,-2-1 0,-6 0-258,-6 0 0,-2-3-129,-1-2 129,3 1 0,5 1 129,9-1-129,8 1-129,6 1 129,18 2-129,0 0 129,0 0 0,0 0-258,32 2 129,8 1-129,5-1-645,13 3-1161,7 4-1806,-1-9-129</inkml:trace>
          <inkml:trace contextRef="#ctx0" brushRef="#br0" timeOffset="-247931.2355">-21-1788 129,'-33'65'774,"21"-32"-129,-1 0 0,8-1-258,1 1 0,3 1-129,1-3-129,0-1 129,1 0 0,5-5 129,4-2 0,-1-4 0,3 0 129,-12-19-129,30 27 129,-14-19 0,7 1-129,-2-7 0,6 0 0,1-2-129,4-9 0,3-5 129,1-5-129,2-6 0,3-5 129,0-5-129,-3-2-129,1-7 0,-5 2 129,-6-4-129,-7 1 0,-5 1 0,-11 3-129,-5 3 129,0 4-258,-8 8 0,-8 5-129,-2 5-258,-5 4 129,0 8-258,-2 2 0,3 2-129,-3 6-516,7 8-387,2 3-903</inkml:trace>
          <inkml:trace contextRef="#ctx0" brushRef="#br0" timeOffset="-2839.205">-280-2771 1,'-113'-1'1418,"102"32"259,6 20 258,0 11 258,5 24-516,-2 14-129,2 19-258,0 4-258,5 4-516,-1-4 0,1-12-258,0-16-129,-1-18 129,-2-23 0,1-13 258,-3-20-258,0-21 129,0 0 0,-7-12 0,-5-24 0,-2-9-258,-6-19 0,-1-15-129,-2-16-129,0-12 0,2-9 0,3-7 0,3 4 129,2 3-129,3 10 129,1 13 0,2 18 129,1 15-129,1 18 129,2 15-129,3 27 129,0 0-129,-15 29 129,12 30-129,-2 24 258,-1 22-129,1 20 129,0 14 0,-1 7 129,6-4-129,-1-12-129,1-17 0,0-26 0,1-20-129,3-25 129,-1-24-129,-3-18 0,0-30 129,-7-24-129,2-15 0,-5-17 129,1-16-129,0-7 0,0 4-129,4 10 129,1 16 0,4 22-129,-2 29 129,2 28 129,0 44-129,0 39 0,8 28 129,-1 20 0,0 15 0,3 5-129,1-8 0,3-15 0,-5-19 0,1-23 0,-1-26 0,-2-22 0,-1-15 129,-6-23-129,0 0 0,-16 0 0,-6-12-129,-8-13 129,-8-4-129,-8-5 0,-9-5 0,-7-1 0,-10 0 0,-8 3 0,-6 5 0,-8 6 129,-10 6-129,-7 8 129,-9 7-129,-5 5 129,1 0 0,1 3-129,-1 4 129,9 0 0,9-1 0,14-5 0,15 1 0,13-2 0,15 0 0,14 0-258,13 0 258,22 0-129,0 0 129,0 0 0,37 5-129,11 2 129,12 2 0,14 5 129,16 2-129,14 2 129,11 5-129,9-1 0,3 3 0,0-4 0,-2-2 0,-5-8 0,-7-4 0,-10-5 0,-12-2 0,-13-4 0,-11-6 0,-16-3 0,-10 3 258,-16 1-258,-25 9 0,0 0 0,-2-17 0,-33 15 0,-17 0-258,-13 0 258,-14 0-129,-13 1 129,-14 1 0,-9 0-129,-8 0 129,-3 0 0,5 1 0,4 3 0,2 1 0,13 2 0,12 0 0,18 0 0,15-3-129,16 3 0,15-4 0,26-3 129,0 16-129,25-9 0,19-1 0,16 1 0,16 0 0,17-2-129,13-3-258,9-1-387,0-1-774,12-1-1032,-4-1-2064,-6-9 258</inkml:trace>
          <inkml:trace contextRef="#ctx0" brushRef="#br0" timeOffset="-5974.8105">-2698-1460 1,'135'32'1160,"-62"-16"-128,1 1-129,2-3-129,0 2 129,-2-5-129,0 1 0,-9-5 129,-1 4-129,-4-6-258,-5 2 0,-9-2-129,-6 0 0,-12-1 0,-5 1 129,-23-5-129,0 0-129,0 0 129,-14 0-129,-23-5 0,-7-4-129,-11-1-129,-8-6 0,-11 0 0,-6-2 0,-6-1 0,-3 0 0,6-1 0,1 5 0,6 0 0,1 1 0,14 6 0,10-1 0,10 2 0,7 3 0,11 1 0,6 1 0,17 2 0,0 0 129,0 0 129,35 0 0,0 0 129,17 4 129,11-1-129,18 4 0,4-2 129,16 4-258,8-5 0,8 1-129,4-5 0,7 0-129,-5-2 129,4-8 0,-1-4-129,-5-4 258,-8-3-258,-7 0 0,-9 0 129,-10 1-129,-13 5 0,-12 1 129,-15 3-258,-10 4 129,-14 5-129,-23 2-129,0 0 129,-8 11 0,-26 1 0,-17 0 0,-13 4 0,-17 2 129,-14-1 0,-13 3 0,-14-3-129,-7 1 129,-6-4 0,-3 0 0,0-5-129,4-2 129,3-4 0,11-3 0,14 0 129,15 0-129,16-5 129,15 0 0,18 1-129,12 1 0,30 3 0,-16-6 0,16 6 0,28-5 129,13 2-129,12-1 0,9 2 0,15 2 129,13 0-129,9 7 0,14 4 0,7 3 0,2 2 129,2-2-129,3 0 0,0-4 0,-4-3 0,1-5 0,-11-2 0,-5 0 0,-8-2 0,-8-1 0,-12 1 0,-13 2 0,-13 0 129,-13 4-129,-15 5 0,-8 1 0,-18-10 0,0 23 0,0-23 258,-21 17-258,0-9 0,-4-7-258,0 1 258,-3-2-258,5 0 0,-5-9-258,7 2-516,-6-7-387,10 5-903,-8-3-1161,0-6-903</inkml:trace>
          <inkml:trace contextRef="#ctx0" brushRef="#br1" timeOffset="205405.5608">-2183-1265 774,'-42'0'1032,"24"0"-129,2 0 0,16 0-129,-21 0 0,21 0-129,0 0-129,0 0-129,0 0-129,0 0 258,0 0-258,0 0 258,0 0 129,0 0-129,21 11 129,-21-11 0,30 7-129,-10-4 0,4 1-258,-1-2 129,5 1-258,1-3 258,1 4-258,1-4 129,-1 1-129,2-1 0,0 0 129,-2 0-129,0 0 0,0 0 0,2 2 0,-4-2 0,4 2-129,-2 0 129,0-1 0,2-1 0,1 0-129,-1 0 258,3 0-129,1-1 0,1-5 0,-2-1 0,4 0-129,1-1 129,1 1-129,-2 0 129,1 1-129,-1-1 0,0 2 0,-4 1 0,2 1 0,-3-2 0,0-1 0,-1-1 0,1 2 0,-3-2 0,1 0 129,-2 2-129,-3-2-129,-1 3 129,-3 1 0,-3-1 0,-20 4 0,22-2 0,-22 2 0,16 0 0,-16 0-129,0 0 129,0 0 0,0 0 0,0 0 0,0 0 0,0 0 0,20 9 0,-20-9 0,0 0 0,17 4 0,-17-4 0,23 0 129,-23 0-129,23 0 0,-23 0 0,29 0 0,-14 0 0,-15 0 0,29-9 0,-29 9 0,24-9 129,-24 9-129,20-7 0,-20 7 0,0 0 0,0 0 0,0 0 0,16-9 0,-16 9 0,0 0 0,0 0 0,0 0 0,0 0 0,0 0 0,-6-15 0,6 15 0,0 0 0,0 0 0,0 0 0,0 0 0,0 0 0,0 0 0,0 0-129,0 0 129,0 0 0,0 0 0,0 0 0,0 0 0,0 0 0,0 0 0,0 0 0,0 0 0,0 0 0,0 0 0,0 0 0,0 0 0,0-16 0,0 16 0,0 0-129,0 0 129,11-9 0,-11 9 0,0 0 0,21-5-129,-21 5 129,16 0 0,-16 0 0,16-2 0,-16 2 0,18-4 0,-18 4 0,16-5 0,-16 5 0,15-5 0,-15 5 0,0 0 0,20-7 129,-20 7-129,0 0 0,0 0 0,0 0 0,0 0 0,0 0 0,0 0 0,0 0 0,0 0 0,0 0 0,0 0 0,0 0 0,0 0 0,0 0 0,16-18 0,-16 18 0,0 0 0,7-16 0,-7 16 0,7-15 0,-7 15 0,5-20 129,-5 20-129,7-24 0,-7 24 0,5-32 0,1 16 0,-3-1 0,1 1 0,-1-2 0,-3 18 0,6-30 0,-5 15 0,1-1 0,-2 0 0,0-2 0,0 3 0,2-1 0,-2 16 0,3-28 0,-3 28 0,8-23 0,-8 23 0,10-20 0,-10 20 0,11-15 0,-11 15 0,12-20 0,-12 20 0,12-17 0,-12 17 0,13-20 0,-13 20 0,14-17 0,-14 17 0,16-18 0,-16 18 0,16-16 129,-16 16-129,14-15 0,-14 15 0,16-16 0,-16 16 0,16-18 0,-16 18 0,19-14 0,-19 14 0,23-16 0,-23 16 0,26-12 0,-10 5 0,-16 7 0,30-14 0,-30 14 0,29-16 0,-29 16 0,26-17 129,-26 17-129,27-20 0,-12 11 0,1-1-129,0 1 258,0-1 0,0-1-129,0-1 258,2 1-516,-3 1 516,1 1-258,0-2 129,4 3-129,-3-3 0,3 0-129,-3 4 129,4-3-258,-1 3 258,1-4 0,-1 6-129,-3-4 129,3 4-129,-5 3 129,1 0 0,0 1 0,0 1 0,0 0 0,2 0 0,-1 0 0,-1 0 0,4 0 129,-1 0-129,0 0 0,-1 1 0,2-1 0,-1 2 129,-3-2-129,1 2 0,1-2 0,-2 2 0,0-1 0,0 1 0,0 2 0,-16-4 0,30 9 258,-30-9-129,28 12-129,-28-12 129,28 12-129,-12-5 258,0 0-258,0 2 258,0-4-258,3 4 129,1-4 0,1 2-129,-2-1 129,4 1 0,-2-2-129,0 0 0,1 0 0,-3 1-129,-1-1 258,1 0-258,-3 1 129,0-3-129,-16-3 129,28 11 0,-28-11 0,28 8 0,-28-8 0,29 11 0,-29-11 0,26 9 0,-10-4 0,-16-5 0,28 9 0,-12-4 0,-16-5 0,27 11 0,-11-6 0,-16-5 0,24 12 0,-24-12 0,25 14 0,-25-14 0,23 20 0,-23-20 0,21 21 0,-21-21 0,23 24 0,-23-24 0,21 28 0,-21-28 0,21 30 0,-21-30 0,18 30 0,-7-14 0,-3 0 0,-8-16 0,16 28 0,-16-28 0,16 28 0,-16-28 0,18 28 0,-18-28 0,19 26 0,-19-26 0,22 29 0,-22-29 0,21 28 0,-12-12 0,1 1 0,1-1 0,-2 3 0,1-1 0,1 1 0,1 0 0,-1 1 0,-1-3 0,3-1 0,-3 0 0,-10-16 0,21 28 0,-12-12 0,-9-16 0,18 28 0,-9-12 0,-9-16 0,17 30 0,-17-30 0,18 28 0,-9-12 0,-9-16 0,16 28 0,-16-28 0,12 30 0,-7-15 129,1 3-129,-3 0-129,2 1 129,-1 0 0,0 4 0,-3 0 129,5 2 129,-3 1-258,1 0 129,1 1-129,0-3 129,1 1-129,-1-6 258,2 2-516,0-1 129,-2-5 0,4 3-129,-9-18-129,16 33-258,-16-33-387,16 37-258,-11-21-774,6 9-1290,3 10-1290,-9-4 388</inkml:trace>
          <inkml:trace contextRef="#ctx0" brushRef="#br0" timeOffset="-4368.0077">-1611-2419 645,'-2'140'1677,"2"-59"-129,0 5-516,0-5-129,0-5-258,2-4 129,0-18-645,-2-8 258,0-14 129,0-10 129,0-22-129,0 0 0,0 0-129,-2-10 129,0-18-129,2-6-129,-2-13 0,2-9-258,0-13-258,0-8 258,0-13 0,0-3-129,0-9 129,0-3 0,0-1 0,0 6 129,0 10 258,0 15-129,0 12 0,0 17-129,0 20 258,0 26-258,0 0 0,11 49-129,-9 16 129,0 23 0,-2 22 258,0 20-129,-2 11 129,0 8 0,-3 2 129,3-3 0,0-14-129,2-17 0,0-23-129,5-21-129,-1-20 0,-2-14 0,-2-39 0,0 0-129,0-13 129,-2-32 0,-7-20-129,0-18 0,-1-17 129,-1-16-129,1-9-129,1-5 0,3 2 0,5 8 0,1 15 0,0 15 0,0 20 0,1 19-129,7 23 258,-8 28 0,19 10 0,-10 38 0,0 24 129,-1 19 0,1 11 0,4 9 0,-3 3 0,1-3 0,-1-16 0,-1-14 0,0-22-129,-2-16 129,-2-19-129,-5-24 129,0 0-129,2-30 129,-2-17 0,0-15-129,-3-17 0,-3-16-129,1-8 0,3-6 129,-1 2 0,1 6-129,0 17 129,0 12-129,1 19 129,1 20 0,0 33 0,0 0 129,-7 33-129,3 31 129,-3 20 0,2 20 0,-1 12 258,3 7-258,-1-2 0,3-9-129,1-12 0,0-22-129,1-18-516,-1-27-903,2-14-2838,-2-19-387,0-10-258</inkml:trace>
          <inkml:trace contextRef="#ctx0" brushRef="#br2" timeOffset="763153.3404">-2547-1541 516,'65'24'645,"-21"-14"0,6-2 129,9-4-129,5-2 0,11-2-129,8 0 0,3-6-129,9-4 258,4-2-129,2 2 0,0-2-129,-1-1-129,-3 7 258,0 0-258,-8 6-258,-1 0 0,-13 0 0,-10 4 0,-7 6 0,-12 1-129,-9-3 129,-11 2 129,-26-10-129,20 18 129,-20-18 0,-10 16-129,-14-12 258,-4 0-129,-11 0-129,-5-4 0,-6 0-129,-7 0 129,-7-2-258,-7 0 258,-4 0-129,-5 0 129,-5 0 0,-4 2 0,-1-2 0,-5 0 0,2 0 129,4-2-129,-1 0 0,5 0 0,4 0 258,7 2-258,7 2 129,11-2 0,7 2-129,13 0 129,6 0-129,11 0 0,19 0 0,0 0-129,0 0 129,0 0 0,27 16-129,1-10 129,10 2 129,9 2 0,9 3 0,11-3-129,9 0 129,11 0 129,10-4-258,10 4 129,4-6-129,7-2 0,5-2 0,3 0 0,-1 0 0,-4-6-129,-9-2-258,-9 0 0,-10-4-516,-16 6-516,-19-2-1032,-7 0-645</inkml:trace>
          <inkml:trace contextRef="#ctx0" brushRef="#br0" timeOffset="-7753.2136">-520-2087 1,'2'-135'257,"-1"59"259,-1-3-129,0-2 387,0 0-129,0 2 129,-3 11 129,-1 11 0,1 10-258,-1 10 0,3 12-258,1 25 129,0 0-258,0 0 129,-4 32-129,2 16 0,0 18 258,-5 13 0,6 18 258,-6 7 0,1 8 0,-3 1-258,6-1 129,-1-10-258,3-7 0,-3-14-258,2-14 129,1-11-129,-1-16 129,-2-15-129,4-25 0,-19 2-129,3-22 258,-2-20-129,-1-13-258,-4-10 129,0-2-258,4-2 258,1 6-129,6 10 129,3 15-129,3 19 129,6 17-129,-3 17 129,3 26 0,0 15-129,3 8-129,6 13-387,2-7-387,7 4-1032,-1-9-1935,-3-20-129</inkml:trace>
          <inkml:trace contextRef="#ctx0" brushRef="#br0" timeOffset="-4071.6072">-280-2771 516,'-19'-1'2064,"-6"-12"-2838,25 13-258,-27-10 259</inkml:trace>
        </inkml:traceGroup>
      </inkml:traceGroup>
    </inkml:traceGroup>
  </inkml:traceGroup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1" units="in"/>
          <inkml:channel name="Y" type="integer" max="16519" units="in"/>
          <inkml:channel name="F" type="integer" max="32767" units="dev"/>
        </inkml:traceFormat>
        <inkml:channelProperties>
          <inkml:channelProperty channel="X" name="resolution" value="2540.16211" units="1/in"/>
          <inkml:channelProperty channel="Y" name="resolution" value="2540.21216" units="1/in"/>
          <inkml:channelProperty channel="F" name="resolution" value="0" units="1/dev"/>
        </inkml:channelProperties>
      </inkml:inkSource>
      <inkml:timestamp xml:id="ts0" timeString="2011-08-21T14:06:07.744"/>
    </inkml:context>
    <inkml:brush xml:id="br0">
      <inkml:brushProperty name="width" value="0.06667" units="cm"/>
      <inkml:brushProperty name="height" value="0.0666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A3612A19-4EF6-4D18-A992-3F6D3D75BB36}" emma:medium="tactile" emma:mode="ink">
          <msink:context xmlns:msink="http://schemas.microsoft.com/ink/2010/main" type="writingRegion" rotatedBoundingBox="9454,8502 10690,8359 10737,8770 9502,8913">
            <msink:destinationLink direction="with" ref="{577192F5-3050-4880-BAC1-C3954B630308}"/>
            <msink:destinationLink direction="with" ref="{E0F2F540-D543-4E9B-A462-394A3F7AE49F}"/>
            <msink:destinationLink direction="with" ref="{668FBB77-63E9-48C7-A14A-39C1F4668EE6}"/>
          </msink:context>
        </emma:interpretation>
      </emma:emma>
    </inkml:annotationXML>
    <inkml:traceGroup>
      <inkml:annotationXML>
        <emma:emma xmlns:emma="http://www.w3.org/2003/04/emma" version="1.0">
          <emma:interpretation id="{D199617D-FC40-4113-A978-A6E4CDB513E3}" emma:medium="tactile" emma:mode="ink">
            <msink:context xmlns:msink="http://schemas.microsoft.com/ink/2010/main" type="paragraph" rotatedBoundingBox="9454,8502 10690,8359 10737,8770 9502,891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800420E-80F5-412D-A4B7-4859C15E4723}" emma:medium="tactile" emma:mode="ink">
              <msink:context xmlns:msink="http://schemas.microsoft.com/ink/2010/main" type="line" rotatedBoundingBox="9454,8502 10690,8359 10737,8770 9502,8913"/>
            </emma:interpretation>
          </emma:emma>
        </inkml:annotationXML>
        <inkml:traceGroup>
          <inkml:annotationXML>
            <emma:emma xmlns:emma="http://www.w3.org/2003/04/emma" version="1.0">
              <emma:interpretation id="{7CCE3E96-B94A-4CED-87D3-68D5A20391A7}" emma:medium="tactile" emma:mode="ink">
                <msink:context xmlns:msink="http://schemas.microsoft.com/ink/2010/main" type="inkWord" rotatedBoundingBox="9454,8502 10690,8359 10737,8770 9502,8913"/>
              </emma:interpretation>
              <emma:one-of disjunction-type="recognition" id="oneOf0">
                <emma:interpretation id="interp0" emma:lang="en-US" emma:confidence="0">
                  <emma:literal>at</emma:literal>
                </emma:interpretation>
                <emma:interpretation id="interp1" emma:lang="en-US" emma:confidence="0">
                  <emma:literal>at*</emma:literal>
                </emma:interpretation>
                <emma:interpretation id="interp2" emma:lang="en-US" emma:confidence="0">
                  <emma:literal>as*</emma:literal>
                </emma:interpretation>
                <emma:interpretation id="interp3" emma:lang="en-US" emma:confidence="0">
                  <emma:literal>apt*</emma:literal>
                </emma:interpretation>
                <emma:interpretation id="interp4" emma:lang="en-US" emma:confidence="0">
                  <emma:literal>aria</emma:literal>
                </emma:interpretation>
              </emma:one-of>
            </emma:emma>
          </inkml:annotationXML>
          <inkml:trace contextRef="#ctx0" brushRef="#br0">5208 706 258,'-35'-12'645,"35"12"-387,-28-4 258,28 4 0,-18-1-129,18 1 387,0 0 129,0 0 0,2 12 0,14-5 387,8 5-258,3-3 0,10 5 0,2-3-129,8 1-258,3-2-129,5 1-129,-4-4-129,0 2 0,-3-4-258,-4 0 129,-5-1 129,-6-1-258,-12-1 129,-3-2 0,-18 0-129,0 0 129,0 0-129,0 0 129,-11-14-129,-17 7 0,-2 0 0,-9 0-129,-7 2 129,-3 1-129,-4 2 258,-2 1-129,1 1 0,4 0 129,1 0 0,5 5-129,6 0 0,7 2 129,4 0-129,8 0-129,19-7 129,-20 20 0,20-20 0,0 19 0,0-19 129,30 19 0,-5-10 258,7 0-129,1-4 129,12 2-129,-3-3 258,6 1-258,3-3 0,0 1-129,-3-1 0,-4-2-129,-5 2 129,-6-2-129,-6 0 0,-4 0 0,-23 0-129,17 0 129,-17 0 0,0 0-129,0 0 0,-25 0 129,-3-5 0,-5-1-129,-4-1 129,-9 0 0,-5-2 0,-2 1 0,0 1 0,3-2 0,6 2 0,5 0 0,4 1-129,7 1 129,6 3-129,7 1 0,15 1 129,0 0-258,0 0 129,0 0 0,24 12 129,1-1 0,7-3 0,7 5 129,3-1 0,6 0 129,8-1-129,2-1 0,1-1-129,1-2 129,-6-2 0,-2-1-129,-8-4 129,-7 2-129,-12-2 0,-10 0 0,-15 0 0,0 0-258,0 0 129,-10 0 0,-15 0-258,-10-6 258,-6 3 0,-6-4-129,-5-2 258,-2 0 0,1-3 0,0 0 0,3-1 0,6-1-129,5 2 129,4 0 0,5 1-129,5 1 129,6 3 0,3-2-129,16 9 129,0 0-129,-7-23 129,7 23 0,26-14-129,3 9 129,6-1 0,6 5 0,11 1 129,5 0-129,3 0 129,5 7-129,2 1 129,4 3-129,5-2 129,0 0-129,-4-2 0,-1 0 129,-1 0-129,-4-2 0,-6 0 0,-7-1 0,-13-1 0,-6-1 129,-11 0-129,-7-1 129,-16-1 0,0 0-129,0 0 129,-30-3-129,-4-2 258,-6-4-516,-8 0 258,-5 0 0,-9-1 0,-1-1 0,-5-1 0,1 0-129,0 1 129,-3-3 0,1 2 0,0-1 0,5 3 0,3-4-129,4 3 129,2-1 0,6 1 0,8 1 129,10-1-129,4 3 129,8 1-129,19 7 0,0 0 0,0 0 0,0 0 0,25-16 0,8 14 0,9 2-129,10 0 258,9 0-129,3 0 0,7 3 0,1 3 258,2 1-258,6 0 0,-1 0 0,-5-2 0,-2 0 129,-3-1-129,-5 1 0,-8-3 0,-6 0 0,-10-1 129,-8-1-129,-9 0 129,-7 0-129,-16 0 0,0 0 0,0 0 0,-23-8 0,-7 2 0,-7 1-129,-7 0 129,-7 0-129,-2 3 129,-2 2-129,6 0-129,1 0 0,9 2 0,2 1-258,12 6-258,2-4-129,23-5-258,-16 14-387,16-14-1032,18 20-1806,-2-20 517</inkml:trace>
          <inkml:trace contextRef="#ctx0" brushRef="#br0" timeOffset="-42198.0742">5960 682 903,'-51'-28'903,"30"18"-129,21 10 0,-25-14-129,25 14 258,0 0 0,0 0 129,9-7-129,12 7 0,4 0-129,7 5 0,1 0 0,8 6-387,-1-1 0,1 4-129,-4-1-129,2 2 0,-7-2 0,-4-3-129,-5 1 129,-4-4 129,-19-7 0,21 9-129,-21-9 0,0 0 0,0 0-129,-21-11 129,-2 1-129,-3-6 0,-10-2 0,-4-1 0,-4-2 0,-2 0-129,-4 0 129,3 3-129,3 0 0,-1 6 0,7 2 129,4 1-258,8 3 0,4 5 129,22 1 129,-15 0 0,15 0 129,5 16-129,11-2 258,10 0-129,6 3 129,7 1 0,5 1-129,4-3 129,1 2-129,0-4 0,1-4-129,-6-3 0,-7 0 129,-3-5-129,-8 0 0,-6-1 129,-20-1-129,19 0 0,-19 0-129,0 0 0,-11-8 0,-8 1 0,-2 0-129,-7-4 0,-8 2 129,-1 1 0,-2-1 129,2 0 0,-2 0 0,4 4-129,3 0 0,4 1-129,9 1 129,-1 1 0,20 2-129,-21 0 129,21 0-258,0 0 258,0 0 0,16 5 129,3 2-258,8-2-258,8 6-516,0-6-1032,4-1-1677,14 8 130</inkml:trace>
        </inkml:traceGroup>
      </inkml:traceGroup>
    </inkml:traceGroup>
  </inkml:traceGroup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1" units="in"/>
          <inkml:channel name="Y" type="integer" max="16519" units="in"/>
          <inkml:channel name="F" type="integer" max="32767" units="dev"/>
        </inkml:traceFormat>
        <inkml:channelProperties>
          <inkml:channelProperty channel="X" name="resolution" value="2540.16211" units="1/in"/>
          <inkml:channelProperty channel="Y" name="resolution" value="2540.21216" units="1/in"/>
          <inkml:channelProperty channel="F" name="resolution" value="0" units="1/dev"/>
        </inkml:channelProperties>
      </inkml:inkSource>
      <inkml:timestamp xml:id="ts0" timeString="2011-08-21T14:08:59.953"/>
    </inkml:context>
    <inkml:brush xml:id="br0">
      <inkml:brushProperty name="width" value="0.06667" units="cm"/>
      <inkml:brushProperty name="height" value="0.06667" units="cm"/>
      <inkml:brushProperty name="color" value="#3165BB"/>
      <inkml:brushProperty name="fitToCurve" value="1"/>
    </inkml:brush>
    <inkml:brush xml:id="br1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EA700455-B99F-493B-BD02-A20B233F73C1}" emma:medium="tactile" emma:mode="ink">
          <msink:context xmlns:msink="http://schemas.microsoft.com/ink/2010/main" type="writingRegion" rotatedBoundingBox="6541,7450 7209,11629 4921,11995 4253,7816"/>
        </emma:interpretation>
      </emma:emma>
    </inkml:annotationXML>
    <inkml:traceGroup>
      <inkml:annotationXML>
        <emma:emma xmlns:emma="http://www.w3.org/2003/04/emma" version="1.0">
          <emma:interpretation id="{00E94895-83A9-477F-A13D-9261F3BB7AD1}" emma:medium="tactile" emma:mode="ink">
            <msink:context xmlns:msink="http://schemas.microsoft.com/ink/2010/main" type="paragraph" rotatedBoundingBox="6541,7450 7209,11629 4921,11995 4253,781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36E2768C-96EB-4F9A-93FD-77CD64737ABB}" emma:medium="tactile" emma:mode="ink">
              <msink:context xmlns:msink="http://schemas.microsoft.com/ink/2010/main" type="line" rotatedBoundingBox="6541,7450 7209,11629 4921,11995 4253,7816"/>
            </emma:interpretation>
          </emma:emma>
        </inkml:annotationXML>
        <inkml:traceGroup>
          <inkml:annotationXML>
            <emma:emma xmlns:emma="http://www.w3.org/2003/04/emma" version="1.0">
              <emma:interpretation id="{DDF23448-1083-4732-8F2F-78A6CBE45E25}" emma:medium="tactile" emma:mode="ink">
                <msink:context xmlns:msink="http://schemas.microsoft.com/ink/2010/main" type="inkWord" rotatedBoundingBox="6541,7450 7209,11629 4921,11995 4253,7816"/>
              </emma:interpretation>
              <emma:one-of disjunction-type="recognition" id="oneOf0">
                <emma:interpretation id="interp0" emma:lang="en-US" emma:confidence="0.5">
                  <emma:literal>TN-biting</emma:literal>
                </emma:interpretation>
                <emma:interpretation id="interp1" emma:lang="en-US" emma:confidence="0">
                  <emma:literal>Tv-biting</emma:literal>
                </emma:interpretation>
                <emma:interpretation id="interp2" emma:lang="en-US" emma:confidence="0">
                  <emma:literal>Tm-biting</emma:literal>
                </emma:interpretation>
                <emma:interpretation id="interp3" emma:lang="en-US" emma:confidence="0">
                  <emma:literal>To-biting</emma:literal>
                </emma:interpretation>
                <emma:interpretation id="interp4" emma:lang="en-US" emma:confidence="0">
                  <emma:literal>TN-biting.</emma:literal>
                </emma:interpretation>
              </emma:one-of>
            </emma:emma>
          </inkml:annotationXML>
          <inkml:trace contextRef="#ctx0" brushRef="#br0">1021 95 645,'72'7'2322,"-22"-1"-516,4-3 129,12 1-516,3-2-387,3 1-258,4-1-387,0 5 129,-2 0-258,-5 7-129,-7 3 129,-4 10 129,-9 8-129,-1 5 129,-7 8 0,-1 6 0,-3 6 129,4 3-129,-6 1 0,2 1-129,-5-4 129,2-1-129,-4-6-129,-2-4 0,-7-10 0,-2-7-129,-3-6 0,-3-6 0,-13-21 0,17 24 0,-17-24 129,0 0-129,0 0 0,0 0-129,0 0 129,-19-19-129,1-6 0,-5-11 0,2-10-129,-5-9 129,3-1-129,0 0 0,5 7 258,2 3-129,4 11 0,5 9 129,7 26-129,0 0 129,0 0-129,-9 33 129,9 14 0,0 10 0,0 9 0,0 6 129,0 7 0,0-5-129,2-7 129,1-12-129,2-13 129,-1-9-258,0-12 258,-4-21-129,0 0 129,0 0-129,0 0 129,3-9 129,-3-10-516,-3-7 516,-10-6-516,1-5 258,-6-8 0,2-6 0,-1-9 0,-1-5 0,0-6 0,2-6 0,1-4 0,-1 0 258,0-1-258,-2 3 129,-3 2 0,-4 4 129,-7 5 0,-3 6 0,-4 4 129,-5 7-258,-5 6 129,-1 6 0,-4 7-129,-3 3 0,-3 4 0,-2 6 0,-5 3 129,2 2-129,-9 5 0,0 4 258,-2 1-258,2 4 0,-2 4 0,0 12-129,0 10 0,0 11 129,4 5-258,-3 11 129,3 5-129,-2 3 129,2 2-129,6-1 129,3-8 0,3-4 0,5-6 0,11-9 129,5-7-129,5-7 0,12-7 0,4-3 0,18-11 0,0 0 0,0 0 0,0-25 0,25-1 0,8-6-129,9-7 258,10-1-258,11-2 258,6 0-258,7 3 129,5 4 0,4 5 129,0 5-129,1 4 129,2 2-129,4 5 129,0 5 0,3 5-129,1 4 129,2 0-129,1 7-129,0 9 129,-3 11 0,-10 3 0,-5 6 0,-8 12-129,-8 12 258,-10 13-129,-8 14 129,-8 9-129,-5 8 129,-4 1-129,-4-1 129,1-9 0,-8-11-258,4-10 258,-7-16-258,0-16 258,-6-8-129,1-13 0,-6-5 0,-5-16 0,6 17 0,-6-17 0,0 0 0,0 0 0,0-19 0,-8-2-129,-2-9 129,-8-9-129,-1-8 129,-8-8-129,-1-8 258,-5-4-258,-3-3 129,-1-6 0,-5-3-129,-2-3 129,-4-1 0,-3 2 0,-2 2 0,0 7 0,-2 5 0,0 11 129,3 7-129,4 12 0,4 5 0,3 13 0,2 0 0,6 10 0,1-2 0,7 6 0,6 3 0,3 1 0,16 1 0,0 0 0,-9 17 0,14 4 0,17 14 129,8 11-129,8 19 0,8 12 0,4 20 129,5 8-129,1 6 129,-1 5-258,-4-3 258,-5-1-129,-7-8 0,-8-16 0,-6-13 0,-5-13 0,-6-13 0,-7-12 0,-2-9 0,-5-12 0,0-16 129,0 17-129,0-17 129,0 0-129,0 0 0,-16-14 0,2-14 0,-4-7-129,-5-12 258,-1-10-258,-3-9 129,1-8 0,1-9 0,6-1-129,1 5 129,6 3 129,3 6-258,3 8 129,3 10 0,3 11 0,0 10-129,0 11 129,0 20 0,0-16 0,0 16-129,18 16 129,-4 12 0,3 11 0,1 8-129,7 6 0,-4 0-129,4 0 0,-8-9 0,1-6-258,-7-13 129,-3-9 0,-8-16-129,0 0 0,0 0 129,16 0 129,-16 0 0,9-16-129,-2 0 258,2-2 0,0-1 129,0-2 0,-2-4 0,0-1 129,0 1 0,-4-3-129,3 6 258,-3-1-258,-3 23 129,7-25 0,-7 25 0,14 9-129,-3 17 129,1 11 0,4 9 0,0 5 0,2 1 0,1-2-129,-1-5 129,-4-9-129,-2-10 387,-12-26-258,18 23 129,-18-23-129,0 0 129,0-23 0,0-2-129,-7-8 0,-4-11-129,-1-9 0,-4-7 0,-3-6 0,-3-5-129,-1 3 129,-1 3 0,1 5 0,2 11-129,5 12 129,2 7 0,3 13 0,11 17 0,0 0 0,0 0-129,0 0 129,-2 31 129,4 8-129,9 14 0,3 12 129,3 14 0,3 9-129,1 8 129,2 10 0,-2 1-129,0 0 258,0 4-258,-3 1 0,-4 1 0,-1-3 0,-6-2 0,-4-8 0,-3-11 0,0-6 0,-9-15 0,-1-13 0,-3-13 129,1-14-129,1-8 0,11-20 0,-19 8-129,19-8 129,-12-22-258,10-7 129,0-13 0,2-7 0,0-12-129,9-6 129,2-7-129,3 0 0,-2-1 0,4 6 129,-4 9-258,2 9 387,-5 11-129,0 8 0,-5 13 0,-4 19 129,0 0 0,8 9-129,-4 26 129,-4 19 0,2 11 0,-2 14 0,2 6 0,-2 4 129,0-4-129,0-10 0,0-15 0,0-12 0,0-17 129,1-15-129,-1-16 0,0 0 0,6-30 0,-6-12 129,0-11-129,-6-10 0,-1-9 0,-2 0 0,1 5 129,-3 7-129,4 15 129,0 15-129,7 30 258,0 0-258,-7 47 129,5 13 0,2 12-129,0 12 0,0 9 0,-2 9 129,2-3-129,0-11 0,0-11 0,0-15 129,0-13-129,4-12 129,1-15 0,-5-22 0,14-17 0,-7-24 0,2-11 0,-2-17-129,2-12 129,0-8-129,-2 1 0,0 7-129,-4 18 129,1 17 0,-2 23 0,-2 23 129,2 30-129,-2 26 129,0 16-129,0 20 129,-4 10-129,0 5 258,1 0-258,1-5 0,0-12 0,1-11 129,1-16-258,0-17 129,0-16 0,0-30 0,0 0 0,5-23 0,0-25 0,6-17 0,-2-14 0,3-12 0,-1-1 0,1 5 0,-1 11 129,-3 14-129,-1 20 129,-7 42-129,0 0 0,2 42 129,-2 31-129,-12 16 129,-1 15-129,-4 14 0,1 5 0,-5-4 0,3-12 0,4-21 0,3-15 129,1-20-129,5-20 0,5-31 0,-4-9 0,4-34 0,4-22 0,3-20 0,0-20-129,1-17 129,1-6-129,2 7 129,-4 14 0,0 17-129,-3 20 258,-3 28-258,-1 42 258,-1 19 0,-10 44-258,-7 27 258,-1 19-258,-6 19 258,0 14-129,-3 1 0,3-6 0,4-19 0,5-20 129,2-24-129,5-18 129,6-31-129,3-25 0,3-25 0,10-28 0,1-17 0,0-18-129,2-12 258,0-5-258,-2 8 129,-3 13 0,-4 19 129,-6 28-129,-1 37 0,-3 21 0,-10 44 129,-1 21-129,-3 14 0,-3 7 0,1 6 0,-1-8 129,5-19-258,4-17 129,4-24 0,7-25-129,0-20 129,7-34-129,9-24 0,0-21 0,0-16-129,0-12 129,-1-3-258,-2 11 258,-4 18 0,-9 18-129,0 33 0,0 30-129,-15 16-516,-6 26-516,5 21-1677,-1 4-1548,-8-12 0</inkml:trace>
          <inkml:trace contextRef="#ctx0" brushRef="#br1" timeOffset="723482.4708">2363 997 903,'0'0'1806,"0"0"-129,0 0 0,0 0 258,0 0-387,0 0 0,14 16-387,-12 16 129,9 5-258,-9 20-129,8 9-258,-8 22 0,4 11-516,-4 14 129,0 11 0,-2 7-129,0-1 129,-8 0-258,-4-9 258,-1-5-258,-3-15 0,2-14 0,-2-14 0,4-16-129,0-9-129,6-17 129,2-9-258,4-22 258,0 0-258,0 0 258,0 0-129,-12-32 129,8-3 0,4-7 0,-2-9 0,2-6 0,0-3 258,8-11-129,0-2 0,2 4 0,0 2 129,0 10 0,0 9 0,-6 9-129,2 11 0,-6 28 129,0 0-129,0 0 0,2 44 258,-2 9-258,0 12 0,-12 18 129,4 8-258,-6 14 258,0 11-129,-4-3 0,2 5 0,-7-1 129,5 3-258,0-11 258,0-5-129,2-13 0,4-16-129,2-15 129,2-11-129,4-19-129,4-30 129,0 0 0,0 0-129,0 0 0,0-28-129,2-4-129,0-3 0,4-7 0,-4-1 0,4-8 0,-4 3 0,6-11 0,-4 0 387,6-16-129,-2-4 129,2-10 0,0-4 0,2-8 129,-2-2-258,6-5 0,-6-3 129,5 9-129,-9 3-129,2 2 129,-6 4 0,-2 2-129,0 8 129,-4 4 0,-6 10-129,-2 0 387,-3 10 0,3-2 0,0 7 0,2 3 129,0 0 129,2 7-129,2-3 0,0 3 0,2-3 0,0 4-129,2-1 129,-2-1 129,2 5-129,-2-3 0,2 5 0,-6-3 129,2 1 129,-5 3-129,-1-1 258,-4 3-129,0-3 258,-4 5-258,2-7 0,-6 6 129,1-1-129,-3 3 129,0 1-129,-2 3-129,0 2 258,-7 1-258,3-3 0,-4 4 0,3-7 0,-1 3 129,-2-3-258,0 5 0,-3-4 0,-1 5 0,2 1-129,-5 4 129,1 2-129,2 1 0,1 5 0,1-2 0,2 4 0,3 0 0,3 2 129,0 4-129,-4 4 129,-1 0-129,1 2 0,-4 8 0,-3 0 0,-3 2-129,-4-2 0,-7 0 0,-7 3-258,-3-3-129,-14 4-258,-3 0-387,-17 25-1032,-2 9-2064,-6 19-258</inkml:trace>
          <inkml:trace contextRef="#ctx0" brushRef="#br0" timeOffset="14071.2247">2038 2331 2580,'17'168'774,"-6"-66"-258,-2 9-387,1-4 0,-3-3 0,-1-4-129,-3-14 129,-3-10 258,0-17-129,0-15 387,-1-14-258,-7-10 0,8-20 0,0 0 0,-21-25-129,11-10-129,1-13-129,-3-13 0,-1-9 0,6-6 0,-2 4 0,4 7 0,0 9 129,-1 15 129,3 24-129,3 17 0,-9 38 0,0 20 0,-1 16 258,-6 12-258,0 9 129,-4-3 0,5-5 258,-1-20-258,3-11 258,3-20-387,4-14 129,6-22 0,0-21-258,0-21 258,2-14-258,2-11 0,-1-12 129,-3-2 0,2 7 0,-2 6 129,0 20 258,0 15-258,0 33-129,0 0 129,-11 33 0,10 11-258,-3 4 0,1 3-258,-1-4 258,2-6-129,1-13 129,1-28 0,0 0 129,10-16-129,2-28 258,4-14-258,2-14 129,-2-16 0,0-10-129,0-20 0,-6-7 129,1-7-258,-4-3 129,-4-5 0,1-3 0,-2 8-129,-2 3 0,0 18 129,-2 10 0,-5 11 0,-4 7 0,-1 7 0,-2 5 0,1 2 0,-1 2 129,-2 3-258,1 0 258,-1 7-258,-4 9 129,1 11-258,-6 7 129,-3 8-129,-4 6 129,-3 5 0,-4 0-258,-5 1 258,-2-1 129,-7-5-129,0-4 258,-3-7-129,-4-5-129,1-2-258,-4-5-387,3 3-516,-4-1-774,1 10-645,-3 12-387</inkml:trace>
          <inkml:trace contextRef="#ctx0" brushRef="#br1" timeOffset="865193.1197">1998 1735 1,'37'-209'515,"-18"114"-128,1 9-129,-1 12 258,-3 13 0,0 15-258,-4 12-129,-12 34 0,16 0-129,-11 18 0,-3 26-129,-2 21 129,0 14-129,-2 18 0,-3 10 0,0 9-129,-2 0 129,-2 12 0,2-1 129,-4-8 0,3-8-129,-3-13 258,0-13-258,1-15 129,1-14-129,2-22-258,3-19 0,4-15-129,0 0 388</inkml:trace>
          <inkml:trace contextRef="#ctx0" brushRef="#br1" timeOffset="864927.9192">1966 1101 645,'0'0'516,"-12"3"-129,12-3-258,-13 19 0,13-19 0,-16 32 129,6-7-258,-1 3 0,-1 9 0,-2 0 129,-4 8 0,2 8 0,-3 7 0,-1 7 129,1 3-129,0 9 0,-3 2-129,3 3 129,0-5-129,-1-5 129,4-7-129,2-15 129,4-8 129,1-16 0,3-12 0,6-16 129,0 0-129,0-19 0,0-7 129,0-10-258,4-2 0,-2-8-129,1-5 0,1-2-129,-1 1-129,1-1-129,-1 0 129,4 1 129,-1-1-258,4 2 129,-1 2 129,2-2 0,1 2-129,2 1 258,4 2 0,0 4-129,-1 4 129,1 8 0,-1 2-129,-2 10 129,-5 2-129,-10 16 0,0 0 0,0 0-129,0 0 258,7 11-129,-10 8 0,-8 0 129,-3 8 0,-2-4 129,-3 6-129,-1 0 0,3 7 129,-5 1-129,3 7 0,-2 11 0,3 6 0,-3 17 0,3 4 0,4 13 0,-3 0 258,4 7-516,1-4 258,3-10 0,-2-10 0,6-21 0,0-13-129,0-19 129,5-25-129,0 0 0,-4-21 129,4-16 0,0-10-129,0-6 129,5-9 0,1-4 0,-3-8 0,2-7 0,3 2 0,-1-2 0,1 0 129,3-1 0,3 6 0,2 2 0,3 7 258,3 9-258,-1 6 0,2 8 129,0 7-258,0 11 258,-4 3-258,-1 10 129,-2 8-129,-16 5 129,28 0 0,-28 0 0,23 23 258,-23-23-258,21 33 0,-9-15 129,1 7 0,-3 1-258,1 9 129,-1 4-129,-1 6-129,-2 13-129,-3 2 0,-1 12 0,-3 2 129,0 5-258,0-3 129,-5 1 129,-2-5-129,-2-2 129,-1-6 129,1-5 0,0-13 0,0-4-258,6-14 0,1-7-258,2-21 0,0 0 0,3-10 0,6-24-129,2-6 388</inkml:trace>
          <inkml:trace contextRef="#ctx0" brushRef="#br1" timeOffset="865551.9203">2106 2062 516,'24'-230'516,"-13"131"129,5 18 0,-6 22 0,3 23-258,-13 36-258,16 9 0,-13 37-129,-3 24-129,0 16 129,-7 25-129,-4 10-129,-3 13 129,2 5-129,-4 5 129,2-2 0,-2-5 129,0-5 0,-1-11 0,1-14 0,0-13-129,0-17 258,2-16-129,3-15 0,2-16-129,4-14-258,5-16 258,0-9 129,0-16-129,5-6 0,4-8 0,0-3-129,3-4 258,-1 6 0,-2 6 258,0 8-258,-9 26-258,0 0 258,15 4-387,-11 36-129</inkml:trace>
          <inkml:trace contextRef="#ctx0" brushRef="#br1" timeOffset="871292.7304">2106 1204 1,'-36'0'773,"19"0"1,-3 0 0,1 0 0,-1 0 0,1 0-258,-1 6 258,1 4-129,-2 1 0,1 6 129,-1 1-258,0 8 0,-2 6-129,-5 10 129,0 9 129,-2 9-258,-2 15 129,-3 11 0,-1 11-258,1 7 258,-2 8-129,5 4 0,-1-3 0,4-3 0,-2-11 0,6-6-129,0-11 0,6-10 0,1-17-129,6-11-129,1-13 0,4-6 0,7-25 0,0 0 0,0 0-129,4-14 129,6-14 0,3-9 0,1-9 0,2-13 0,3-8 0,0-5 0,6-9 0,2-3 0,-1-8 0,6-3 0,1 0-129,1 6 258,1 6-258,1 8 129,-5 8 0,-1 12 0,-3 11 0,-4 13 0,-6 10 129,-17 21-129,22-23 129,-22 23-129,0 0 258,0 0-258,-6 24 129,-8-1 0,-4 7-129,-6 9 129,-3 8-129,-1 8 129,-4 8-129,2 7 0,-3 8 129,1 6-129,2 11 129,3 7-129,3 9 0,3 10 0,1 11 0,6 5 0,3 3-129,6-3 0,2-12 0,1-16 129,2-16-129,0-19 129,0-23-129,0-14 129,3-18-129,-3-19 129,0 0-258,0 0 129,0 0 0,0 0-129,0 0 129,0-23-129,2-7-129,-2-12 258,0-10 0,0-17-129,0-12 258,2-14-129,0-10 258,-1-6-258,5-7 258,1-6-129,2-6 0,3 1 129,4 5-129,3 1 129,2 3-129,6 9 258,3 6-258,3 10 258,5 11-129,0 10 0,3 4 0,1 13 0,1 10 0,1 5-129,-5 8 129,0 11-129,-6 6 0,-1 8 0,-6 7 129,-3 2-129,-3 6 0,-20-6 129,24 21-129,-24-21 258,15 23-258,-15-23 0,3 17 0,-3-17 0,0 0 0,0 0 0,0 0 0,16 11 0,-16-11 0,18 0 0,-18 0 0,17-6 0,-17 6 0,20-5 0,-20 5 0,19 2 0,-19-2 0,20 32 0,-10-6 129,-3 5-129,4 10 0,-2 5 129,-2 12-129,0 3 0,-4 9 0,1 6 0,-4 7-129,0-3 0,0 17-516,-9-2-258,2 5-516,-11-7-1161,1-5-1677,6 7 129</inkml:trace>
          <inkml:trace contextRef="#ctx0" brushRef="#br1" timeOffset="874443.9359">1760 1672 1,'-18'19'1547,"18"-19"-128,0 0-258,0 0-258,0 0-129,3-28 129,12 2-129,-3-13 129,9-3-129,-2-11 0,8-3-258,-2-11 129,6 4 0,-1-6-258,8 2-129,-3 2-129,4 6 258,-6 6-387,1 11 0,-6 12 0,-3 9 0,-9 14 0,-16 7 0,12 14 0,-12 10 0,-12 8 129,-8 3-258,-3 7 258,-3 2-258,-1-5 258,3-4-258,2-7 129,5-7-129,17-21 129,-18 14 0,18-14 0,2-26 0,8 0-258,5-4 258,0-2 0,3-1 0,-2-1 0,-2 10 0,-3 3 0,-2 5 0,-9 16 0,7-21 0,-7 21 0,0 0 0,0 0 0,0 0 0,0 0-129,-13 0 129,13 0-129,-9 10 129,9-10-129,-8 25 129,4-7 0,1 1 0,-3 9 129,-1 5-258,-2 6 129,-3 8 0,-2 11 0,-4 9-129,-3 14 129,0 5 0,-2 4-129,2-4 129,1-4 0,6-13 0,4-13-129,4-21 129,6-35-258,0 0 258,16-28-129,5-24 129,4-19 0,3-10-129,2-8 258,2-6-258,2-2 129,-3 8 129,-2 6-258,-5 13 258,-1 12-129,-5 10 129,-2 11-129,-6 15 258,-10 22-258,9-22 0,-9 22 129,0 0-129,0 0-129,0 0 129,-10 6 0,10-6 0,0 0 0,-16 21 0,16-21 129,0 0-129,-9 21 0,9-21 0,-4 19 0,4-19 0,0 37 129,0-3-258,6 9 258,3 17-258,3 19 258,6 27-387,3 29-258,2 21-258,5 22-387,-2 10-516,-3 14-645,-1 2-645</inkml:trace>
          <inkml:trace contextRef="#ctx0" brushRef="#br0" timeOffset="18610.8327">2034 2473 645,'-14'165'774,"5"-65"-258,-1 6 258,-3 3 129,-4 3 258,1 6 129,-4-9 129,4 0 0,-3-18-387,7-10-129,-1-16-387,6-10 129,0-20-387,5-11-129,2-24-129,0 18 0,0-18-129,0 0 129,0-25-129,0-3 0,4-9 0,3-10 0,4-13-129,-1-3 129,3-2 0,-1 5 0,0 9 129,-1 7 0,-2 16 129,-9 28 0,0 0 0,14 33 258,-14 18-129,0 16 0,0 9 129,0 6-258,0-1 0,0-2 0,0-19-129,0-13 0,0-11 0,0-36 0,0 0 129,17-14-258,3-32 258,-1-19-258,6-13 129,-2-13-129,3-11 0,-1-1 0,-4 9-129,-1 14 129,-11 15 129,1 22 129,-4 26 129,-6 17-129,8 37 0,-6 19 0,-2 14-129,0 9 129,-3 7-129,-8 0 129,2-8-129,-3-13 387,5-18-258,-6-10 0,8-17 0,5-20 0,0 0 0,2-32-129,5-9 129,5-6-129,-5-2 0,6-4 0,-8 7 129,6 6 258,-10 12-129,-1 10 0,0 18 0,-3 16 0,-6 16 129,-5 13-129,-2 3-129,2 5-129,-2-2 0,0-2 0,5-12-129,6-13 0,5-24 0,0 0-129,0 0 129,9-5 129,2-16-129,-6 0 129,2 0-129,-5-2-387,-2 23-903,0-16-2322,-14 16-774,3 19 0</inkml:trace>
        </inkml:traceGroup>
      </inkml:traceGroup>
    </inkml:traceGroup>
  </inkml:traceGroup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1" units="in"/>
          <inkml:channel name="Y" type="integer" max="16519" units="in"/>
          <inkml:channel name="F" type="integer" max="32767" units="dev"/>
        </inkml:traceFormat>
        <inkml:channelProperties>
          <inkml:channelProperty channel="X" name="resolution" value="2540.16211" units="1/in"/>
          <inkml:channelProperty channel="Y" name="resolution" value="2540.21216" units="1/in"/>
          <inkml:channelProperty channel="F" name="resolution" value="0" units="1/dev"/>
        </inkml:channelProperties>
      </inkml:inkSource>
      <inkml:timestamp xml:id="ts0" timeString="2011-08-21T14:19:30.834"/>
    </inkml:context>
    <inkml:brush xml:id="br0">
      <inkml:brushProperty name="width" value="0.06667" units="cm"/>
      <inkml:brushProperty name="height" value="0.06667" units="cm"/>
      <inkml:brushProperty name="fitToCurve" value="1"/>
    </inkml:brush>
    <inkml:brush xml:id="br1">
      <inkml:brushProperty name="width" value="0.06667" units="cm"/>
      <inkml:brushProperty name="height" value="0.0666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0AA4C0C0-4CFC-4337-B312-E7F06A90453C}" emma:medium="tactile" emma:mode="ink">
          <msink:context xmlns:msink="http://schemas.microsoft.com/ink/2010/main" type="writingRegion" rotatedBoundingBox="8160,6711 7804,11436 5914,11293 6270,6568"/>
        </emma:interpretation>
      </emma:emma>
    </inkml:annotationXML>
    <inkml:traceGroup>
      <inkml:annotationXML>
        <emma:emma xmlns:emma="http://www.w3.org/2003/04/emma" version="1.0">
          <emma:interpretation id="{680068DA-1764-4AB2-9BED-EFB015673108}" emma:medium="tactile" emma:mode="ink">
            <msink:context xmlns:msink="http://schemas.microsoft.com/ink/2010/main" type="paragraph" rotatedBoundingBox="8160,6711 7804,11436 5914,11293 6270,656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03AF61C-4853-43A8-B00B-C04FC4177880}" emma:medium="tactile" emma:mode="ink">
              <msink:context xmlns:msink="http://schemas.microsoft.com/ink/2010/main" type="line" rotatedBoundingBox="8160,6711 7804,11436 5914,11293 6270,6568"/>
            </emma:interpretation>
          </emma:emma>
        </inkml:annotationXML>
        <inkml:traceGroup>
          <inkml:annotationXML>
            <emma:emma xmlns:emma="http://www.w3.org/2003/04/emma" version="1.0">
              <emma:interpretation id="{701B146E-6ABA-4439-B049-2AD743C8D098}" emma:medium="tactile" emma:mode="ink">
                <msink:context xmlns:msink="http://schemas.microsoft.com/ink/2010/main" type="inkWord" rotatedBoundingBox="8160,6711 7804,11436 5914,11293 6270,6568"/>
              </emma:interpretation>
              <emma:one-of disjunction-type="recognition" id="oneOf0">
                <emma:interpretation id="interp0" emma:lang="en-US" emma:confidence="0.5">
                  <emma:literal>Hite,</emma:literal>
                </emma:interpretation>
                <emma:interpretation id="interp1" emma:lang="en-US" emma:confidence="0">
                  <emma:literal>Hite;</emma:literal>
                </emma:interpretation>
                <emma:interpretation id="interp2" emma:lang="en-US" emma:confidence="0">
                  <emma:literal>Hit;</emma:literal>
                </emma:interpretation>
                <emma:interpretation id="interp3" emma:lang="en-US" emma:confidence="0">
                  <emma:literal>Hitch;</emma:literal>
                </emma:interpretation>
                <emma:interpretation id="interp4" emma:lang="en-US" emma:confidence="0">
                  <emma:literal>Hither,</emma:literal>
                </emma:interpretation>
              </emma:one-of>
            </emma:emma>
          </inkml:annotationXML>
          <inkml:trace contextRef="#ctx0" brushRef="#br0">2254 76 258,'43'95'645,"-21"-38"-129,4 1-129,-4 5 0,0-6-258,-5-2 0,-3-5-387,-4-5-258,-2-9-516</inkml:trace>
          <inkml:trace contextRef="#ctx0" brushRef="#br0" timeOffset="577.201">2375 1032 516,'12'91'645,"-6"-26"387,5 14-258,-1 10-387,0 8-516,0 7-903</inkml:trace>
          <inkml:trace contextRef="#ctx0" brushRef="#br0" timeOffset="421.2008">1871-246 1,'-46'-69'1031,"30"42"-128,10 7-258,6 20-129,0 0-258,0 0-129,22 0 258,2 20-258,6 15 129,5 9 258,5 15 0,0 12 0,9 8 0,-5 8 0,4 4-129,-1 9-129,-1 1-129,-2 2 0,-3-4 129,-5 1-258,-6-5 0,-1-8-258,-11-6 0,-4-6-387,-6-12-258,-6-11-129,0-3-387,-2-14-129,0-7-129</inkml:trace>
          <inkml:trace contextRef="#ctx0" brushRef="#br1" timeOffset="-682657.199">2530 1155 516,'-46'23'1290,"46"-23"129,-17 7 0,17-7-129,0 0 129,30-14-258,-6-5-387,14 3-129,4-9-258,6 1 129,3-6-258,2 3 0,-2 1 129,-2 1-258,-6 2 129,-6 4 0,-9 3 129,-3 6-129,-25 10 129,26-13 0,-26 13-258,0 0 129,0 0-129,-25 8 0,-1 0 129,-6 3-129,-7 1 129,-1 4-129,-4-2 0,0 0 0,5-2 0,5-1 0,6-2-129,7-4 0,21-5 0,-21 5 0,21-5 129,0 0 0,19-3 0,9-6 0,6-2 258,8-1-258,4-4 129,7 2 0,-2 0-129,-1 0 0,-5 2-129,-4 3 129,-9 2-129,-6 2 129,-6 1 0,-20 4 0,17-3 0,-17 3 129,0 0-129,-26 1 0,-4 5 0,-7 4-129,-11 3 0,-8 2 0,-8 5 0,-5-1 0,0 4 0,-1-2 0,5-2 0,4-1 0,10-4 0,5-4 0,13-1 0,8-3 0,9-3 0,16-3 0,0 0 0,0 0 129,30-7-129,7-4 129,11-4-129,14-3 129,10-1 0,11-6-129,4 1 129,3-5-129,1 3 129,-4-2-129,-6 2 129,-8 3-129,-12 2 129,-9 1-129,-12 6 129,-10 4 0,-10 1-129,-20 9 129,17-5-129,-17 5 0,0 0 0,-12 0 0,-6 3 0,1 2-129,-3 3 129,-5-1 0,8 3 0,-3 1-129,20-11 129,-17 26 0,17-26 0,0 26 0,0-26 0,26 25 129,-8-16-129,7-2 129,-1-2-129,1-3 0,1-2 129,-1 0-129,-5 0 0,-1 0 0,-19 0 129,21-4-129,-21 4 0,0 0 0,-18-9 0,-10 8 0,-11-1-129,-10 2 129,-7 0-129,-8 0 0,-5 0 129,0 0-129,2 3 129,2 3 0,10-3-129,9 1 129,11-1-129,10 1 0,25-4 129,0 0-129,0 0 129,32 14 0,12-14 0,9 0 129,11-4-129,10-3 129,3-5 0,3-2 0,-4-2-129,-2 0 129,-7 1-129,-10 0 129,-13 3-129,-9 3 0,-12 2 129,-23 7-129,0 0-129,-16 0 129,-21 4 0,-18 8-129,-10 6 0,-13 1 129,-8 6-129,-6 1 129,0 0 0,4-1 0,8-2 0,15-2 0,10-5 0,11-2 0,18-4 0,26-10 0,0 0 0,9 13 0,28-13 0,10-4 129,13-6-129,13-4 129,4-6 0,6 1-129,-3-2 0,-3 1 0,-9 3 0,-10 3 0,-12 3 129,-13 4-129,-12 2 0,-21 5 0,0 0-129,-17 2 129,-26 10 0,-11 4 0,-13 3-129,-15 2 0,-8 6 129,-8 1 0,-3 0 0,2-2-129,7 1 258,11-6-258,14 0 258,12-7-258,16 0 129,16-2-129,23-12 129,0 0 129,22 11 0,13-11-129,14-6 129,13-1 0,5-7 0,6-1 0,3-3-129,-6 6 129,1-4-258,-6 7 258,-10 0-258,-11 4 129,-9 3-129,-10 0 129,-7 2-129,-18 0 129,0 0 0,-15 13-258,-15 3 258,-8-1 0,-10 5 0,-10 1-129,-8 2 258,1-2-258,0 0 129,7-2 129,8-7-258,9-1 129,11-2 0,11-2-129,19-7 129,0 0 0,0 0 0,27 5 0,8-5 0,7 0 0,8-5 129,6-4-129,6 0 129,0-3-129,-1 0 0,-4-2 0,-8 1 0,-8-1 0,-9 2 129,-6 1-258,-8 6 129,-18 5 0,0 0 0,0 0-129,-34-12 0,-1 12 129,-7 2-129,-11 6 129,-2-4 0,-1 6 0,-1-1 0,6 0 129,10-5-129,8 1 0,8-2-129,7-3 0,18 0 0,0 0 129,0 0-129,20 0 129,4-1-129,5-8 129,4-2 0,4-1 129,-1-2-129,-5 0 129,-1 0-129,-8 5 0,-7-5-129,-15 14 0,0 0-258,0-18 129,-17 18-387,-15 0 129,-1 13-258,-19-3-387,8 13-258,-9-2-1161,6-2-1806,8 6-258</inkml:trace>
          <inkml:trace contextRef="#ctx0" brushRef="#br1" timeOffset="-686682.0061">2596-396 516,'87'-36'1290,"-38"15"-129,-1-4-258,-2 4-129,-8 1-258,-4 5 0,-11 2-387,-7 5-129,-16 8-129,0 0 129,-11 0-129,-13 5 129,-6 7-258,-9 4 258,-2 2 0,-3 1 0,0 0 258,1-3-258,6 0 129,7-4-129,7-3 129,8-6 0,15-3-129,0 0 129,0 0 129,26-21-129,2 6 258,4-5 0,7-3-129,0 1 258,0-3-258,-2 2 129,-4 4 0,-6-1-129,-3 6 0,-4 2 0,-20 12-129,19-12 0,-19 12-258,0 0 129,-9 3 0,-12 10-129,-11 4 129,-6 4-258,-7 2 258,-4 0-129,1 0 258,2-4-129,8-3 258,6-6-258,11-3 129,21-7 0,0 0 0,0-8 129,16-8 129,17-5 0,9-6-129,10-4 129,4-3-129,2-2 0,2 2 129,-5 1-258,-4 6 0,-14 3 129,-5 8 0,-12 2 0,-20 14-129,0 0-129,0 0 129,-18 0-129,-16 7 0,-6 10-129,-11 3 129,-6 3-129,-3 1 129,2-3 129,7-1 0,7-6-129,10 0 129,8-9 0,26-5 129,-16 0 0,16 0 129,21-23-129,9 2-129,5-5 129,9-4 0,6-5 129,1 0-387,2 1 129,-4 4-129,-6 4 129,-8 3-129,-9 6 0,-8 3-129,-18 14 129,0 0-387,-9-15 258,-17 15 0,-8 6 0,-10 3-129,-2 5 258,-3 1-129,1 1 129,4-2 0,9-1 0,5-5 0,10-1 0,20-7 129,0 0 0,0 0 0,18-10 0,12-8 0,9-5 0,7-3 129,8-6-129,5-1-129,-3-2 129,1 2-129,-6 1 0,-5 2 0,-13 4 0,-5 3 129,-10 2-129,-11 1 0,-7 20 0,-5-19-129,-16 17 0,-15 2 0,-6 7-129,-9 9 129,-6 5 0,-6 6 0,-3-3 129,3 3 129,6-5-129,8-2 129,8-3-129,11-4 0,7-5 129,23-8-129,-15 9 258,15-9-258,8 0 129,12 0-129,5-2 129,5-3 0,1-2-129,6-2 0,0 1 0,1-3 0,-5 2 0,-1 2 0,-4 2 0,-3 3 0,-4 2 0,-3 2 0,-2 12 0,-4 4-129,-5 10 129,-2 2 0,-1 5 0,-2 0 0,-2-2 0,0-1 0,0-8 0,0-2 0,0-22 0,0 24-129,0-24 129,0 0 0,0 0 0,0 0 0,0 0 129,0 0-129,0 0 0,0 0 0,0 0 0,-15-19 0,3 3 129,-6-7-258,-1 0 129,0-3 0,-4 0 0,-2-1 0,2 3 0,0 4-129,0 8 0,0 5-129,2 7 129,-4 5 0,4 15 0,0 4 0,-2 8 129,0 5-129,0 8 129,2 5 0,-2 4 0,2 6 0,0 0 0,-1 3 0,3 2 0,-1-5 129,5-6-129,0-5 0,3-8 0,3-8 0,2-8 0,2-8 129,5-17-129,0 0 0,0 0 0,0 0 0,-7-17 129,7-4-129,0-6 0,0-4-129,0-1 129,0 0-129,3 2 129,1 8-129,-1 4 0,-3 2-129,0 16 129,0 0-129,0 0 129,0 13 0,-8 13 0,-6 6 0,-1 6 0,0 4 258,-5-1-258,1 1 129,1-5-129,4-7 129,2-9-129,3-4 129,9-17-129,-11 16 129,11-16-258,0 0 258,0 0-129,0 0 129,0 0 0,0 28 0,2-7 0,1 9 0,3 9 129,-5 8-129,3 8 258,-2 6-258,-2 6 0,0 0 0,-2-2-258,-3-2 258,-1-5-129,5-5 129,-3-11-129,2-7 129,2-8 0,0-8 0,0-19 0,6 16 129,-6-16 0,0 0-129,3-20 258,-3-2-129,0-8-129,-3-11 0,-3-6 0,3-15 0,-2-3 0,1-5-129,4-2 129,0 3 0,2 6 0,3 9 0,6 8 0,-4 13-258,2 8 258,-9 25 0,14-16 258,-14 16-258,10 14 0,-4 13 129,-3 13 0,2 13 0,1 14 0,-1 10 0,0 9-129,4 0 0,-4-2 0,2-6 129,-1-11-129,1-15 0,-4-13 129,4-11 0,-5-12 129,-2-16-129,0 0-129,0 0 129,0 0-129,2-16 129,-2-9-129,0-10 0,0-10 0,0-12 0,-2-9 0,-3-8 0,0-7 0,-2 2 0,1 0 0,1 10 0,1 8 0,-1 13-129,3 13 129,1 14 0,1 21 0,0 0 0,0 0 0,0 40 0,0 6 0,1 14 129,3 14 0,5 12 0,-2 9 0,3 3 129,-3 2-129,6-3-129,-4-4 258,-1-3-129,-1-13 0,2-10-129,0-9 0,-2-9 0,-2-12 0,1-5 0,-3-15 0,-3-17 129,4 16-129,-4-16 0,0 0 0,0 0 0,-4-21 0,-5 1 0,1-6-129,-3-9 129,-1-5 0,-2-4 0,1-2-129,-1 0 129,7 6 0,-4 3 0,6 7-129,-2 11 129,7 19 129,0 0-129,0 0 0,0 9-129,0 24 258,2 9-129,0 7 129,1 8-129,-1 6 0,1-2 0,-3-1-129,0-9 0,2-9-516,-2-14-129,6 2-516,-6-30-1032,5 23-1032,-5-23-1419</inkml:trace>
          <inkml:trace contextRef="#ctx0" brushRef="#br1" timeOffset="-680519.9953">2589 898 774,'0'0'1806,"0"0"0,0 0 129,0 0-129,0 0-645,0 0 0,0 0 129,0 0-516,0 0 258,0 0-129,0 0-129,0 0-129,0 0 129,0 0-387,0-16-129,0 16 0,0-16-129,0 16 0,-3-26 0,3 26 0,-7-28 0,3 12 129,4 16-129,-5-26 0,5 26 0,-6-20-129,6 20 129,0 0 0,0 0-129,-8-17 129,8 17-129,0 0 129,0 0-129,0 0 0,0 0 129,0 0-129,-6 21 0,6 3 0,0 15-129,0 14 258,0 14-129,0 15 0,0 11 0,0 11 0,0 3 0,-3-1-129,-1-10 258,1-10-129,-1-10 0,-1-15 0,0-17 129,-1-12-129,-1-13 0,7-19 0,-16 13 0,16-13 0,-19-14 0,8-9 0,1-12-129,-1-13 129,2-10 0,-1-12 0,3-8-129,0-4 129,1-2 0,3-1 0,1 4 0,2 9 0,0 11 129,0 12-258,0 10 258,0 9-258,0 9 258,0 21-258,0 0 129,0 0 0,0 21-129,0 21 129,0 14-129,0 18 258,0 16-258,-2 14 129,2 6 129,-2-3-258,2-6 258,0-12-258,0-15 258,0-16-258,0-16 129,2-17 0,0-9 0,-2-16 0,0 0 0,2-13 0,-2-11 0,0-11 0,0-13 0,2-13 0,-1-13-129,3-12 129,-2-6 0,1-3 0,-3-6 0,2 0 0,0 10 0,-2 5 0,0 14 129,0 14-129,0 10 0,0 12-129,0 13 129,0 23 0,0 0-129,0 0 129,0 15-258,0 24 258,0 14-129,0 14 258,0 15-258,0 11 258,3 8-258,2 2 258,3-8-129,-1-11 0,-2-13 129,2-15-129,-2-16 0,-1-17 0,-4-23 129,0 0-129,0 0 0,0-28 129,0-9-129,0-14 0,-7-12 0,0-13 129,-2-10-129,0-14-129,0-5 258,0-6-129,2-5 0,2 2 0,0 1 0,-1 6 0,3 5 129,1 13-129,-1 13 0,-3 16 0,3 13 0,1 15 0,-2 11 0,4 21 0,0 0 0,-1 25 0,1 22 0,0 18 0,0 20 0,0 22 0,0 18 0,0 15 129,0 13-129,-4 10 0,1-1 0,-3-4 0,-2-12 0,-1-16 0,3-16 129,1-15-129,2-27 0,-1-19 129,2-22-129,2-15 258,0-16-258,0 0 129,0 0 0,-10-30-258,4-3 258,6-15-129,0-6 0,0-6-129,0-1 129,6 3-129,1 5 129,0 12 129,2 20-129,-9 21 129,12 25 0,-8 22 0,-1 15-129,-3 13 258,4 10-258,-4 1 129,0-4-258,0-4 129,-2-11-129,-3-9 129,-1-9-258,-1-9-129,-5-12-129,8 4-774,4-32-1161,-17 25-2322,17-25-258,0 0 0</inkml:trace>
          <inkml:trace contextRef="#ctx0" brushRef="#br0" timeOffset="1170.0021">2577 1844 258,'-26'241'645,"12"-131"-516,-2-9 0,5-14-516,-3-18-258</inkml:trace>
          <inkml:trace contextRef="#ctx0" brushRef="#br0" timeOffset="1700.403">2420 2134 516,'6'-112'903,"-2"84"-129,-4 28 0,0 0-258,0 34 129,-4 21-129,-6 26 0,-2 16 258,-5 19 129,3 7-129,-6 7 0,6 2-129,-2-3-129,4-9 129,-2-11-516,4-17 0,2-18-258,-1-11-387,5-14-645,0-13-1161,-2-13-1290</inkml:trace>
          <inkml:trace contextRef="#ctx0" brushRef="#br0" timeOffset="-6926.4122">2242 3148 1,'-2'59'257,"2"-59"1,2 20-258,-2-20-258,16-10 258,-3-16-129,-5-9 258,2-17-258,0-13 516,-2-16-258,0-11 129,0-7 0,0-4 129,4 2-258,4 1-774</inkml:trace>
          <inkml:trace contextRef="#ctx0" brushRef="#br0" timeOffset="1450.8026">2297 2721 258,'-20'192'645,"12"-115"-387,2-16-258,3-13-129,3-19-129,0-29-258,0 0 259</inkml:trace>
        </inkml:traceGroup>
      </inkml:traceGroup>
    </inkml:traceGroup>
  </inkml:traceGroup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1" units="in"/>
          <inkml:channel name="Y" type="integer" max="16519" units="in"/>
          <inkml:channel name="F" type="integer" max="32767" units="dev"/>
        </inkml:traceFormat>
        <inkml:channelProperties>
          <inkml:channelProperty channel="X" name="resolution" value="2540.16211" units="1/in"/>
          <inkml:channelProperty channel="Y" name="resolution" value="2540.21216" units="1/in"/>
          <inkml:channelProperty channel="F" name="resolution" value="0" units="1/dev"/>
        </inkml:channelProperties>
      </inkml:inkSource>
      <inkml:timestamp xml:id="ts0" timeString="2011-08-21T14:03:30.449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577192F5-3050-4880-BAC1-C3954B630308}" emma:medium="tactile" emma:mode="ink">
          <msink:context xmlns:msink="http://schemas.microsoft.com/ink/2010/main" type="inkDrawing" rotatedBoundingBox="8757,11538 8837,5033 9138,5036 9057,11542" semanticType="verticalRange" shapeName="Line">
            <msink:sourceLink direction="with" ref="{6442FADF-D0AB-4C6C-9BAF-D1C567D3644C}"/>
            <msink:sourceLink direction="with" ref="{F69B9187-BC1B-481B-A05C-0761A6712197}"/>
            <msink:sourceLink direction="with" ref="{39BB9966-B383-4D9E-BDBB-4EC5FBE030E5}"/>
            <msink:sourceLink direction="with" ref="{73E9396B-FA37-4C4A-8473-F1B3114F5C7B}"/>
            <msink:sourceLink direction="with" ref="{E84132C0-E588-4E57-8563-63BD44CE33BC}"/>
            <msink:sourceLink direction="with" ref="{54B11C69-6FA0-45D2-B3D0-09D76AC2C29E}"/>
            <msink:sourceLink direction="with" ref="{AC63BD33-2CD4-47B7-BC47-DB4FD3514683}"/>
            <msink:sourceLink direction="with" ref="{2BA7A3F6-C66E-4499-B0C7-5F2A7797351C}"/>
            <msink:sourceLink direction="with" ref="{8B123033-3219-49FB-A3EF-B2815004EB09}"/>
            <msink:sourceLink direction="with" ref="{A3612A19-4EF6-4D18-A992-3F6D3D75BB36}"/>
          </msink:context>
        </emma:interpretation>
      </emma:emma>
    </inkml:annotationXML>
    <inkml:trace contextRef="#ctx0" brushRef="#br0">263 0 129,'0'58'1419,"0"-23"-258,0 4 129,-3 3-387,1 2 129,-4 0-129,3 2-129,-4-2-129,2 7 129,-4-2-387,2 7 0,-4-1-129,1 3 0,-1-1-129,0 5 258,1-4-129,1 2 0,2-6 129,2 1 0,-1-3-129,3 1 129,-1 0-129,4 0 0,-2-1-129,1 5 0,-3-5 129,1 6-129,-4-2 0,1 4 0,-1 3 129,-2 4-129,1 0 129,-1 2-258,-2 3 387,4 1-129,0-1 0,0 4 0,-2-7-129,4 1 258,0-2-258,-3 1 129,3-6-129,-2 0 0,5-1 0,-3-2-129,3 1 0,2 1 0,0-3 0,0 3 0,0-2 0,6-2 0,-5 0 0,5-2 129,-6-2-129,1-4 129,-1-3-129,6 4 0,-6-4 0,0-1 129,1 2-129,-1-1 0,2-1 0,-2 1 0,0 1 0,0-4 0,0-1 0,0 1 0,0-1 0,0-1-129,0 0 129,0 0 0,2-1 0,2-1-129,-1-1 129,1 3-129,-3 0 129,1 2 0,0-2 0,-2 2 0,0 3 0,0 1 0,-4 3 0,3-4 129,-1 4-129,0 0 0,2 0 0,0 2 129,0 0-129,0 3 0,0-2 0,0 4 0,0 6 0,0 1 0,0 0 129,0 1-258,0-2 258,0-1-129,0-3 129,0-1-129,0-9 129,2-3-129,3-3 129,0 2-129,1-4 0,-1 2 0,-1 0 0,-1 3 0,1-1 0,-1 1 129,2 4-129,1-3 0,-1 1 0,2 0 0,0-1 258,2-1-258,2-3 0,-3 2 129,1-6-129,0 0 0,0-4 129,-2-1-129,2-7 0,0-2 0,1-1 0,1-4 0,-2-2-129,1-3 0,-10-16-516,20 18-129,-20-18-903,0 0-1419,14-9-1548,-14-9-258</inkml:trace>
  </inkml:traceGroup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1" units="in"/>
          <inkml:channel name="Y" type="integer" max="16519" units="in"/>
          <inkml:channel name="F" type="integer" max="32767" units="dev"/>
        </inkml:traceFormat>
        <inkml:channelProperties>
          <inkml:channelProperty channel="X" name="resolution" value="2540.16211" units="1/in"/>
          <inkml:channelProperty channel="Y" name="resolution" value="2540.21216" units="1/in"/>
          <inkml:channelProperty channel="F" name="resolution" value="0" units="1/dev"/>
        </inkml:channelProperties>
      </inkml:inkSource>
      <inkml:timestamp xml:id="ts0" timeString="2011-08-21T14:03:32.774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DF8EFE2F-2107-4490-80E8-599763D77A54}" emma:medium="tactile" emma:mode="ink">
          <msink:context xmlns:msink="http://schemas.microsoft.com/ink/2010/main" type="inkDrawing" rotatedBoundingBox="1607,7129 12354,6978 12358,7277 1611,7428" semanticType="strikethrough" shapeName="Other">
            <msink:sourceLink direction="with" ref="{BDFC9A28-A25E-4E60-BCD1-82898A09EBA7}"/>
            <msink:destinationLink direction="from" ref="{BF7EC000-F831-48EE-A50E-3029536FAB52}"/>
            <msink:destinationLink direction="from" ref="{D05058A3-84F1-4259-B897-5EB9C860A617}"/>
          </msink:context>
        </emma:interpretation>
      </emma:emma>
    </inkml:annotationXML>
    <inkml:trace contextRef="#ctx0" brushRef="#br0">0 105 1,'0'0'644,"12"14"-128,-12-14 129,0 0 129,19 19-129,-19-19 258,23 18-129,-23-18 0,32 18 258,-9-10-258,2-1 129,5 2-129,7-3-129,0 1-129,5-2 129,4 0-387,2-1 258,3 1-258,0-2 0,2 3 0,-2-6 129,8 3-129,-3-3 0,4 0 129,5-3-129,2-3-129,2-2 129,4-1-129,-3 2 0,1-2 0,0 4-129,-3 1 0,-1 1 258,1 1-258,-3 2 0,0-2 0,0 0 0,-1 1 129,3-5-129,0 1 129,-3 0 0,-1 0 0,3-1 0,-3 3-129,-1 1 129,-2 2-129,-2 0 0,-3 0 0,-2 7 0,-2 2 0,-3 0 0,-2 1 0,3 1 129,-1-1-129,1 1 0,1 1 129,-1-3-129,4 1 129,0-1-129,2 2 258,-1-2-258,1 1 0,2-1 129,-1 0-129,4 1 0,0-1 0,4 0 129,-1-2-129,-1 0 129,3-4 0,2-1 0,6-2 0,-4 0 129,5 0-129,0-3 0,5-1-129,3-1 129,0 1 0,3-1-129,3 0 0,2-4 129,1 2-129,-1-2 258,1-1-258,1-1 129,0 1-129,-6 1 0,3 0 129,-1 2-129,-3 0 0,1 0 0,-1 2 0,0-2 0,-4 1 0,0 3 0,-2-2 0,-1 1 0,0 2 0,-4 0 129,0 1-129,-3 1 0,1 0 0,0 0 0,1 3 0,-3 3 0,1 1 129,1 0-129,3 1 0,-1 1 0,2 0 0,-2-2 0,2 0 0,5-2 129,0 1-129,2-3 129,2 1 0,3-3-129,4 1 129,1-2-129,4 0 129,1 0-129,-1 0 0,0 0 129,2-3-129,-1-3 129,-2 3 0,-3-4-129,3 1 129,-5 1 0,1-2-129,0-2 0,0 1 129,-2-3-129,-2 1 0,-1-3 0,-4 3 0,3-3 0,-6 1 0,-1 2 129,-5-1-129,-2 0 0,-1 1 0,-2-1 0,0 1 0,-6-2 0,-1 1 0,0 0 0,-4 3 0,-1-1 0,-3 2 0,-2 2 0,-5 1 0,-4 2 0,-3 1 0,-4 1 0,-5 0 0,-4 0 0,-3 0 0,-4 0 0,-1 0-129,-3 0 129,-16 0 0,28 0 0,-28 0 0,29 0-129,-29 0 129,28 0-129,-12-2 129,7 2-129,1-2 129,5 2-129,-1-2 0,4 2-258,-2-2 0,5 2-516,-10-3-129,3 3-903,-28 0-1290,21-7-1419,-21 7-129</inkml:trace>
  </inkml:traceGroup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1" units="in"/>
          <inkml:channel name="Y" type="integer" max="16519" units="in"/>
          <inkml:channel name="F" type="integer" max="32767" units="dev"/>
        </inkml:traceFormat>
        <inkml:channelProperties>
          <inkml:channelProperty channel="X" name="resolution" value="2540.16211" units="1/in"/>
          <inkml:channelProperty channel="Y" name="resolution" value="2540.21216" units="1/in"/>
          <inkml:channelProperty channel="F" name="resolution" value="0" units="1/dev"/>
        </inkml:channelProperties>
      </inkml:inkSource>
      <inkml:timestamp xml:id="ts0" timeString="2011-08-21T14:03:35.098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BE5CEDD8-0740-43C8-AF9E-C8BF37C4BE2A}" emma:medium="tactile" emma:mode="ink">
          <msink:context xmlns:msink="http://schemas.microsoft.com/ink/2010/main" type="inkDrawing" rotatedBoundingBox="1405,9478 12684,9620 12683,9726 1403,9584" semanticType="underline" shapeName="Other"/>
        </emma:interpretation>
      </emma:emma>
    </inkml:annotationXML>
    <inkml:trace contextRef="#ctx0" brushRef="#br0">0 58 1,'35'-14'773,"-10"10"1,-4 1 129,9 3-129,2 0 0,-1 0 129,6 0-129,0 0-129,4 0 258,1 0-387,4-2 129,2-2-129,5-1-129,0 0-129,3 0 0,3 1 0,1-1-129,0 0 129,3 1 0,-1-3 0,2 5 0,-1-3 258,6 3-258,-2-1 129,2 3 129,-2-2-258,4 2 129,-8 0 0,2 0 0,1 0-129,-1 5 0,-1-1 0,-1 1 0,1-2-129,-1 3 0,4-3 0,0 1 0,0-2 0,1-1-129,0 1 129,3-2-129,1 0 129,3 0-129,-5 0 0,3 2 258,1 0-258,0-1 0,-4 3 0,1 1 0,-2-1 0,0 3 129,-2-2-129,0 2 0,-5-4 0,-1 3-129,3-6 129,-4 3 0,2-1 0,-4 0 0,0 1 0,-1 1 0,-1 1 0,-1 0 0,0 2 0,1-3 0,1 1 129,-3-3-129,5 1 0,-1-3 0,2 0 129,0 0-129,2 0 0,-2 0 0,3 0 129,1 0-129,3-3 0,0-1 129,0-3-129,0 2 0,0-4 0,-1 2 0,2 2 129,1 0-129,-3-1 0,-1 3 0,-2 1 129,3 0-129,-3 2 0,4-1 129,-5-1-129,0 0 0,0 2 0,1-2 129,-1 2-129,2-1 0,-3 1 0,-1 0 0,-1 0 0,-1 0 0,0 0 0,2 5 0,-5 0 0,3 2 0,-1 0 0,-1 0 0,4 2 129,0-4-129,2 2 0,0-1 0,0-1 0,-1-3 0,3 3 0,-2 0 0,1 1 0,-1-1 0,-2 0 0,0 2 0,-2-2 0,-1 1 0,3-3 0,-4 1 0,1-3 0,-1 1 129,-1-2-129,1 2 0,1-2 0,1 0 129,0 0-129,-3 0 0,5 0-129,-2 0 129,2 0 0,-1-4 0,-1 1 0,0-2 0,-3 1 0,1-1 0,-1 1 0,0-1 0,0 2 0,-1-1 0,3 1 0,-2-3 0,1 3 0,1-1 0,3 2 0,0-1 0,-2 1 0,0 2 0,7 0 0,-1 0 0,3 0 0,-2 0 0,2 0 0,-1 0 0,-1 2 0,-1-2 0,1 0 0,-2 2 0,-3-2 0,4 0 0,-4 0 0,2 0 0,1 0 0,1 1 0,-2-1 0,-2 2 0,3 0 0,1-2 0,-1 2 0,1 1 0,-2-1-129,-1 0 129,0 0 0,-3 1 0,2 1 0,-2-1 0,-1 2 129,-3 1-129,1-3 0,-2 1 0,0-1 0,-2-1 0,-5 0 0,-4-1-129,1-1 129,-6 0 0,-4 0 0,-3 0-129,-5 0 0,-7 0-258,-1 0 0,-17 0-387,18-3-387,-18 3-645,0 0-1032,4-21-1548,-4 1-129</inkml:trace>
  </inkml:traceGroup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1" units="in"/>
          <inkml:channel name="Y" type="integer" max="16519" units="in"/>
          <inkml:channel name="F" type="integer" max="32767" units="dev"/>
        </inkml:traceFormat>
        <inkml:channelProperties>
          <inkml:channelProperty channel="X" name="resolution" value="2540.16211" units="1/in"/>
          <inkml:channelProperty channel="Y" name="resolution" value="2540.21216" units="1/in"/>
          <inkml:channelProperty channel="F" name="resolution" value="0" units="1/dev"/>
        </inkml:channelProperties>
      </inkml:inkSource>
      <inkml:timestamp xml:id="ts0" timeString="2011-08-21T14:03:58.108"/>
    </inkml:context>
    <inkml:brush xml:id="br0">
      <inkml:brushProperty name="width" value="0.06667" units="cm"/>
      <inkml:brushProperty name="height" value="0.0666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60C55097-D5A3-44F8-AC7B-3A4792FB2804}" emma:medium="tactile" emma:mode="ink">
          <msink:context xmlns:msink="http://schemas.microsoft.com/ink/2010/main" type="inkDrawing" rotatedBoundingBox="5664,9610 12516,10743 12496,10859 5645,9726" semanticType="underline" shapeName="Other">
            <msink:sourceLink direction="with" ref="{9680452E-F416-429E-B019-EE1F3A8676FF}"/>
          </msink:context>
        </emma:interpretation>
      </emma:emma>
    </inkml:annotationXML>
    <inkml:trace contextRef="#ctx0" brushRef="#br0">0 0 258,'39'5'774,"-18"-3"-129,3 2 0,1-2-258,2 1 0,3-1-129,0 0-129,0-1 258,1 1-129,-2 0 0,-1-2 0,2 0 0,-2 0 0,-1 2-129,-3-2 258,3 0-258,-2 0 129,1 1 0,1-1-129,-1 0 258,-1 0-258,1 0 129,1 0-129,-3 2 129,-1 0-129,0 1 129,-2-1-129,-1 2 0,1-1 0,-1 2 0,-1 1 0,0 1 129,1-2-258,-1 2 129,2-2-129,2 2 129,-1 0 0,2 0 129,-1-1 0,4-1 0,-3 0 0,6-1 129,-3-1-129,1 3-129,0-3 0,-1 1 0,3-1 0,-4 2 129,4 1-258,-3 1 0,1-2 0,0 2 0,1 0 0,-3-2 0,2 0 0,0 1 0,1-1 129,-1 0-129,0-1 0,-1 1 0,1 0 0,2 1 129,-4-1-129,3 0 0,-3 2 0,2-2 129,1 3-129,-1-1 129,-2-2 0,3 2 0,-1 0 258,0 0-129,-1 0-129,3 0 129,-4 0 0,2 0-129,-1 0 0,1 0 0,-1 0-129,-1 0 129,-1 0 0,-1 2-129,3-2 0,-2 0 129,1 0-129,1 2 129,1-2-129,0 0 129,2-2-129,2 0 258,-2 1-129,5-1 0,-1 0 0,-1 1 0,3-1 0,-1 2-129,-2-2 129,3 2 0,1 4-129,-4-4 0,3 1 0,-1 0 0,0-1 0,-1-4 0,-2 4 0,-1-3 0,1-3 129,-2 1-129,4 2 0,-1-3 129,-3 1-129,4 0 0,-4 0 0,0-1 0,0 1 0,2 3 258,-6-3-258,0 5 0,-1-5 0,0 5 0,0-3 0,-1 3 0,1-6 0,-4 3 0,0-2 0,-1 1 0,-1-1 0,1 1 0,-1 1 0,-1-1 0,-1 1 0,3 1 0,-4-1 0,1 1 0,1 0 0,-2 1 0,2-1 0,1 0 0,-1 0 0,1 1 0,4 1 0,-2-2 0,2 0 0,4 0 0,-6 1 0,3-1 0,-1 0 0,2 1 129,-2-3-129,2 2 0,0 1 0,-1 1 0,1-4 129,0 2-129,-2-1-129,-2 1 129,4-1 0,-4-1 0,2-1 0,0 1 0,-2 1 129,0 0-129,2-1 0,0 1 0,-4-1 0,4-1 0,-3 1 0,1-1 0,0 0 0,0 0 0,0-1 0,1 1-129,1-2 129,-1 4 0,1-4 0,0 1 0,2 1 0,-4-2 0,2 2 0,0-2 0,0 0 0,0 0 0,-2 2 0,2-1 0,-2-1 0,-1 2 0,1 0 0,-2 0 0,-1 1 0,0-1 0,3 0-129,-3 1 129,1 3 0,2-3 0,0 2 0,0-1 0,2 3 0,0-4 0,-1 3 0,1-1 0,-1 0 0,1-1 0,0 1 0,2-2 0,0 1 129,-2 0-129,0-3 0,1 3 0,3-1 0,-2-1 0,3 2 0,2-3 0,-2 1 0,2 0 0,0 0 0,2-1 0,-2-1 0,0 0 0,-2 0 0,0 2 0,1-2 0,-1 2 0,2 1 0,0-1 0,0 2 0,2-1 0,-2 1 0,1-1 129,-1 2-129,0-1 0,0-1 0,0 3 0,1-3 0,-1 3 0,1-3 0,-1 2 0,2 1 0,-4 1 0,1-2 0,-1 2 0,-2 0 0,1-2 0,-3 2 0,1-1 0,0-1 0,0 0 0,-1-3 0,1 1 0,2-1 0,-3 2 0,3-3 0,-1 5 0,1-5 0,-3 5 0,1 1 0,0-2 0,-6 0 0,4-3 0,-7 5 0,0-5-129,-16-2 129,28 5 0,-28-5 0,23 5 0,-23-5-129,21 7 129,-21-7 0,22 9 0,-22-9 0,17 7 0,-17-7 0,18 9-258,-18-9 129,0 0-129,23 11-129,-23-11-516,0 0-258,0 0-387,23 0-387,-23 0-387,0 0 0,9-16 387,-9 16 129</inkml:trace>
  </inkml:traceGroup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1" units="in"/>
          <inkml:channel name="Y" type="integer" max="16519" units="in"/>
          <inkml:channel name="F" type="integer" max="32767" units="dev"/>
        </inkml:traceFormat>
        <inkml:channelProperties>
          <inkml:channelProperty channel="X" name="resolution" value="2540.16211" units="1/in"/>
          <inkml:channelProperty channel="Y" name="resolution" value="2540.21216" units="1/in"/>
          <inkml:channelProperty channel="F" name="resolution" value="0" units="1/dev"/>
        </inkml:channelProperties>
      </inkml:inkSource>
      <inkml:timestamp xml:id="ts0" timeString="2011-08-21T14:10:46.626"/>
    </inkml:context>
    <inkml:brush xml:id="br0">
      <inkml:brushProperty name="width" value="0.26667" units="cm"/>
      <inkml:brushProperty name="height" value="0.53333" units="cm"/>
      <inkml:brushProperty name="color" value="#00FF00"/>
      <inkml:brushProperty name="tip" value="rectangle"/>
      <inkml:brushProperty name="rasterOp" value="maskPen"/>
      <inkml:brushProperty name="fitToCurve" value="1"/>
    </inkml:brush>
  </inkml:definitions>
  <inkml:trace contextRef="#ctx0" brushRef="#br0">2430 49 129,'48'0'387,"-23"0"0,0 2 129,-4 0 0,2-1 0,3 1-258,-1 3 258,1-1-258,-3 1 129,2-1-129,-2-1 0,3 3 129,-3-3-129,0 1 258,2-1-258,-2 2 258,2-1-129,-2 3-129,3-2 129,-3 2-129,2 0-129,-4-1 129,0 1-129,-1-2 129,-4 2 0,-16-7 129,21 9-129,-21-9 0,17 14 129,-17-14-129,13 17 0,-13-17 129,14 23-129,-5-7 0,-9-16-129,23 30 258,-11-13-129,0 3-129,4-1 0,4 2 258,-1-2-258,2 4 0,2-3-129,-2-1 129,4-3-129,0 1 129,-4-3-129,0 0 0,0-1 129,-1 1-129,-1 0 129,2 0-129,-1-2 258,1 4-258,-2 2 129,6-3 0,-4 1-129,2 0 129,-2 0 0,2-2 0,-7 0 0,2 0 0,0-5 0,-18-9-129,22 19 258,-22-19-258,13 21 0,-13-21 0,7 25 0,-7-25 0,2 24 0,-2-24-258,0 23 516,0-23-258,0 20-258,0-20 258,0 0 0,0 19 0,0-19 0,0 0 0,14 14 0,-14-14-129,19 7 129,-19-7 0,27 4 0,-11-4 0,-1 0 0,1 0 0,2-7 0,3-2 0,2-4 0,0-1 0,5-1 0,2-1 0,4-2-129,-1-1 129,6 1-129,-2 1 0,0 1 0,0 0 0,1 4 0,-1-2 0,-2 3-129,-2 4 129,-1 2 0,0 0 129,2-2 0,-4 1-129,-2 1 129,0 2 0,-3-5 0,-2 3 0,-2 0 0,-5 1-129,-16 4 129,23-5-129,-23 5 0,0 0-387,0 0 129,0 0-129,-16-10 0,-9 4 0,-5 3 0,-10-2 0,-8-1 129,-9-1 0,-4 2 129,-7 0 0,-4-1-129,0 1 129,-4 0-258,-2-2 0,0 0 0,4-2 258,4-1-129,1-3 129,5 1 129,6 0 0,7-1 129,7 1 129,8 3 0,8 2-129,7 2 0,5 0 0,16 5 0,0 0 0,0 0 0,0-18-129,11 9 129,12 0 129,5 1-129,5-5 129,13 3 0,6-1-129,6 3 129,4-1-129,5 2 0,3 0 0,4 3 0,4 1 0,-4 1 0,0 0 0,1 2 0,-5 0 0,-3 0 258,-3 0-258,-11 5 0,-6 1 0,-8-3 0,-9 2 0,-9-1 0,-21-4 129,18 7-129,-18-7 0,-11 7 129,-10-2-129,-9-1 0,-9 1 0,-10 2 0,-7-2 0,-8 1 0,-3 1 0,-5 0 0,1-2 0,-3 0-129,1 1 129,5-3 0,0 1-129,3-1 129,5-1 0,4 0 0,4-1 0,8 3 0,7-2-258,5 1 258,6 1 0,8-1-129,2 4 0,16-7 129,-19 16-129,19-16 129,-7 25 0,7-25 0,0 33 0,0-10 0,7 0 129,0 1 0,4 3 0,-4-1 129,5 2-129,-3-1-129,0-1 129,0-5-129,-4 0 0,2-5-129,-5 1 129,-2-17 0,0 23 0,0-23 0,-7 16 129,7-16-129,-25 12 0,25-12 129,-32 4-129,15-4 0,-5 0 0,-1-4 0,-3-3-129,-1 0 0,-3 0 129,-1-1-129,-5-1 129,1 0-258,-4-5 258,-1 0 0,1-2 387,-5-3-258,5-6 129,-2-1 0,4-2 258,-3-2-387,2 3 258,3-1-258,-4 5 0,8-1 0,-7 4-129,1 3-129,0 1 129,2 2 0,-2 2 129,3-1-129,1 1 0,-1 3 258,1 1-258,1-1 0,0 2 129,2-2-129,-2 0 0,-1-1-129,-1-3 129,1-1 0,-2-3 129,-3 1-129,1-2 0,0 2 0,-2 2 129,2 2-129,2 2 0,-2 1 0,3 4 0,1 1 129,1 0-129,0 3 129,2 1-129,-3-2 129,3 2-129,-4-2 258,3 2-129,-1-2 0,-2 1-129,1-3 129,-1 2-129,2-1 129,1-1-129,-1 3 0,2 1 0,0 0 0,0 0 0,3 0 0,1 1 0,-1 3 0,3 3 0,1 0 0,-2 2 0,4 0 0,-2 3 0,0 2 0,0 3 0,0 1 0,2 3 0,-2-2-129,0 4 258,-2-2-258,2 2 129,2-3 0,0-1 0,0-2 0,0 1 0,1-4 0,1 2 0,19-16-129,-30 25 129,30-25 0,-27 24 0,27-24-129,-21 26 129,10-10 0,1 0 0,1 2 129,2-1-129,-2 3 0,0 1 129,-1 0-129,1-2 0,0 0 0,-2-3 0,11-16 0,-21 27 0,21-27 0,-23 17-129,23-17 129,-30 11 0,30-11 0,-31 5-129,13-3 129,-2-2 0,1 0-129,-6 0 129,4-2 0,-4-5 0,-1-2 0,-1-3 129,-1 1-129,2-1 129,-4 1-129,3 1 129,-3 1-258,4 2 258,1 2-129,0 3-129,2 0 129,2 1 0,2-1 0,3 2 129,16 0-129,-21-4 0,21 4 129,0 0-129,-2-17 0,2 17 0,14-27 0,2 12-129,3-5 129,-1-3-129,3-1 129,-1-1-129,1-1 129,-5-1 0,0 5 0,-4-3 0,-3 2 0,-2-1 0,-5-1 0,-2-1 0,0-1 129,-6-1-129,-4 2 129,-1 1-129,-1-1 129,-1 5-129,1-2 129,-2 7 129,2 0 0,12 16-129,-20-23 0,20 23 258,-16-15-258,16 15-129,0 0 0,0 0 0,0 0-129,0 0-129,0 0 258,0 0 0,11-9 0,8 5 0,11-1 258,7-2-258,8 2 129,11-4 0,6 2-129,7-2 0,5 4 129,7 0-129,0 5 0,2-2 0,4 2 0,-1 0 0,1 0 0,-1 0 129,1 0-129,-1 2 129,-5-1-129,2 1 129,-2-2-129,-1 4 0,1-3 258,2 8-258,-2-4 0,1 4 129,2-4-129,-1 3 129,0-5-129,-2 1 129,1-4 0,1 1 0,-8-1 0,3 2 129,-4-2-258,-1 2 129,-1 1-129,0-1 0,-5 2 129,-1-1-129,1-1 129,-5 1-129,-2-1 129,-4 2 0,-5-1 0,-3 1 129,-7 1-129,-3 0-129,-8 6 129,-1-2-129,-6 1 0,-2 1 129,-5 3-129,-2 3 0,-4 4 129,1 6-129,-6-1 0,1 6 129,-1 1-129,-3 4 129,-1-2-129,-1 2 129,0-2-129,0-3 0,0 1 0,2-3 129,0 0 129,1 0-129,1-4-129,1 1 0,1-5 129,-3 1-129,4-5 129,-5-1-129,-2-17 0,7 29 0,-7-29 0,2 26 0,-2-26 0,0 28 0,0-12-129,0 0 129,-4 1 0,4-17 0,-7 30-129,7-30 129,-7 23 0,7-23 0,-5 19 0,5-19 0,-4 16 0,4-16-129,-3 18 129,3-18 0,0 17 0,0-17-258,0 0 258,5 20 0,-5-20-129,0 0 129,0 0 0,18 12 0,-18-12 0,0 0 129,23-9-129,-23 9 0,24-19 0,-8 6 0,2 1 0,-18 12 0,32-23 0,-13 16 0,-1 0 0,1 2 0,-3 1 0,5 3 0,-3-1 0,3 2 0,-1 0 0,-1 0 0,2 0 0,0 0 0,0 5 0,1 4 0,1 0 0,1 0 0,-1 1 0,2 1 0,0-4 0,-4 1 258,2-1-258,-4 1 0,-1-3 0,0 2 0,-3 2 0,1-2 0,-16-7 129,30 22-129,-30-22 0,29 27 0,-14-13 0,1 0 0,4-2 0,-4 1 129,3-5-129,-1 3 0,3-4 0,-2-2 129,-1 0-129,0 1 0,-18-6 0,30 9 0,-30-9 0,24 7 0,-24-7 0,18 5 0,-18-5 0,0 0 0,19 5 0,-19-5 0,0 0 0,0 0 0,18 7 0,-18-7 0,0 0 0,16 5 0,-16-5 0,0 0 0,0 0 0,0 0 0,16 6 0,-16-6 0,0 0 0,0 0 0,0 0 129,0 0-129,14-13 0,-14 13 0,9-26 0,-4 5 0,0-5 0,2-8-129,1-3 129,-3-5-129,0-2 129,-3 2 0,0-2 0,-2 5 0,0 1 0,0-1 0,0 6 0,0-2 0,0-1-129,0-2 129,1-1 0,3-1-129,1-1 129,1 4-258,4-1 258,1 6-129,3 4 129,2 3 0,7 6 129,5 3-129,2 2 0,5 4 0,2 1 258,7 2-258,4 0 0,5 1 129,2 3-129,-2-2 0,0-1 0,-6 3 0,-8-1 0,-5 3 0,-11-1 0,-7 0 0,-16 2-129,0 0 129,0 0-258,-29 0 129,-4 2 0,-13 0 0,-9 3 0,-17-2 0,-11 1 129,-9-1-129,-9 3 129,-4-1 0,-7-2 0,-4 3 0,-2-3-129,-1-1 129,5 0 0,-1-2 0,5 0 0,10 0 0,10-4 0,14-1 129,12 0 0,15 1 0,10 1-129,16-1 129,23 4-129,0 0 0,0 0 129,35-19-129,15 12 0,13-5 0,17-1 129,17-3-129,14-1 129,13 1-129,6-2 0,6 4 258,0 0-258,0 7 0,-5-1 0,-4 6 0,-11 2 0,-10 0 0,-14 10 0,-11-1 0,-14 5 0,-12-3 0,-13 3 0,-10 0-258,-13-2 516,-19-12-258,16 28 0,-16-10 0,-5 3 0,-11 2 0,-5 3 0,-7 4 129,-8 2-129,-4 3 0,-4 0 0,-2-2 0,2 2 0,1-3 129,3-4-129,6-1 129,8-5 0,6 1-129,8-3 129,7-1-129,5-3 0,3 3 0,10-1 129,2 1-129,5 4-129,1-2 129,2 3 0,0 1 129,-2 0-129,-1-3 0,-1 3 0,-5-2 0,-2 0-129,-5-4 129,-1 0 0,-4-1 0,-2 0-129,-2-3 129,-7 1 0,-3 0 0,12-16 0,-30 28 0,14-14-129,-2-1 129,0-1-129,1-2 0,1-3 129,16-7-129,-27 14 129,27-14 0,-23 11-258,23-11 258,-17 7 0,17-7 0,0 0-129,-21 12 129,21-12 0,0 0 0,-16 7 0,16-7 129,0 0-129,0 0 258,0 0-258,-7-15 0,7-3 129,3-7-129,4-8 0,4-6 0,-1-5 129,1-1-129,1-1 129,-3 2-129,0 4 0,0 3 129,-2 2-129,2 6 129,0 3-258,3 0 129,2 5 0,4-4 0,5 4 0,1 0 0,8 3 0,0 3 0,1 2 0,1 6 129,3 0-129,0 5 0,2 2 129,0 4-129,-4 6 129,2-1 0,2 4-129,-2 2 129,-2-1 129,-1 2-129,-2-3 0,-2 2-129,-2-2 129,-2 2-129,-1-4 0,0 1 0,1-1 0,-4 1 0,2-1 0,-1-1 0,-2 1 0,1-2 0,-5-1 0,3 1 129,-20-9-129,26 14 0,-26-14 129,0 0-129,20 14 129,-20-14 0,0 0-129,10 20 129,-10-20-129,7 15 129,-7-15-129,9 21 0,-9-21 0,11 23 0,-11-23 0,12 20 0,-12-20 0,12 17 129,-12-17-129,14 16 0,-14-16 0,16 16 0,-16-16 0,20 17 0,-20-17 0,19 23 0,-19-23 0,21 21 0,-21-21 0,18 23 0,-18-23 0,19 25 0,-19-25 0,20 24 0,-20-24 0,19 27 0,-6-11 0,-1-1 0,-12-15 0,30 30 0,-14-14 0,-16-16 0,32 30 0,-32-30 0,30 23 0,-30-23 0,26 23 0,-26-23 0,21 23 0,-21-23 0,20 21 0,-20-21 0,17 21 0,-17-21 0,16 17 0,-16-17 0,18 14 0,-18-14 0,0 0 0,16 14 0,-16-14 0,0 0 0,16 7 0,-16-7 0,16 4 0,-16-4 0,24 0 0,-24 0 0,30 0 0,-12 0 0,0 0 0,-3-4 0,3-1 0,-2-4 0,0 1 0,-16 8 0,25-16 0,-25 16-129,17-20 129,-17 20 0,6-24-129,-6 24 129,0-32-129,-11 15 129,-1-4-129,-4-2 129,-2 2 0,-1-2-129,-3 2 129,1 0-129,2 1 129,-1 1-129,5 1 0,0 1 129,7 1-129,2-3 0,6 1-129,0-3 258,14 0-129,8 0 129,2-2-129,6-2 129,6 2 0,1 1 0,0-1 0,-2 3-129,-1 3 129,-6 3 0,-5 2 0,-6 1-129,-17 11 129,15-25 0,-15 25-129,-9-29 129,-7 11-129,-11-3 0,-1-2-129,-11-2-129,-5 4 129,-9-2-129,-3 8-129,-10-1 258,-4 2-129,-4 3 0,-4 6 129,-1-2 0,1 3 129,-2-1 129,5 2-129,0-1 129,5-1-258,5-2 129,3 2 129,3-4 0,10 0 0,5 2 0,10-2 129,8 2-129,6 2 0,20 5 0,0 0 0,-3-18 0,15 13 0,20 0 0,10-2 0,13-4 0,16 1 0,12-3 0,12-1 258,11-2-258,10 1 129,10-5-129,4 1 129,6 0-129,2-2 0,2-2 129,-3 2-129,-3 1 0,-5 1 0,-9 1-129,-10 4 129,-13 2 0,-18 3-129,-15 4 0,-17 3-129,-15-1 129,-32 3 0,0 0-129,-12 3 129,-34 1-258,-21 5 129,-20-1 129,-17 5-129,-12-5-129,-17 6 258,-8-1 0,-9 1 0,-3 2 129,-3-4 0,3 2-129,1-3 258,5-3-129,8-2 129,8 1 0,15-4 0,17 1 258,12-4-258,24 0 0,15 0 0,20 0-129,28 0 129,0 0-129,16-2 0,28-5 129,23-4-129,16-1 0,16 0 258,14-6-258,16 1 0,15 1 0,8-2 129,5 4-129,7 0 0,2 5 0,6 2 0,-3 4 0,-1-1 0,-11 1 0,-9 3 0,-10-4 0,-16 1 0,-20 1 0,-17-2 129,-22 1-129,-17 1 129,-18 0-129,-28 2 0,0 0-129,-15 4 0,-28 1 129,-20 0 0,-19 2-129,-20-1 129,-13-3 0,-14 1 0,-8 1 0,-6 0 0,0-3-258,2 2 258,5-4-129,5 1 129,7 1-129,10-2 129,13 0 129,13-10-129,14 3 129,12-4 129,20 4-129,8 0-129,16 2 0,18 5 0,0 0 0,30-2 0,13 2 129,19 0-129,15 3 0,17 3 129,13-1-129,15 4 129,9-4-129,7 6 0,1-1 0,0 8 0,-3-3 0,-5 7 0,-6 0 0,-13 1 0,-12 2-129,-8-2 129,-20 0-129,-12-4 129,-17-3-129,-13-2 129,-30-14-129,12 26 129,-22-15-258,-26-1 258,-10 3 0,-14-1-129,-12 0 129,-9 0-129,-9-1 129,-2 1-129,0-1 129,-1-1 0,3 3 0,7-1 0,7-2 0,9 3 0,12-6 129,11 2-129,8-4-129,15 0 129,21-5-129,-17 4 0,17-4 129,12 3-258,7-1 258,11-2 0,9 2 258,7-2-129,9 0 0,7 0-129,5-6 0,-4 1 0,4 0-129,-5 0 0,-7 1-129,-6 1 0,-13 1 129,-8 2 0,-7 0 0,-21 0-129,0 0-129,0 0 129,-23 10-129,-7-1 129,-9-2-258,-7 4 129,-7-1-129,-5 1 258,-5 1 258,2 0-129,0 2 258,2-1-129,8 1 129,5-5 129,8 3 0,8-7 129,10 2-258,4-5 0,16-2 258,0 0-129,0 0 129,32-11-258,3-3 129,13 2-129,10-7 0,13-4 129,8-2-258,11 1 0,6-1 0,-3-1-258,1 3 258,-4 0-129,-4 4 129,-1 5 0,-4 3-129,-7 2 129,-3 4 0,-6 5-129,-3 0 129,-2 5-129,-2 8 0,-6-1 129,-5 2 0,1 4-258,-6-1 258,-3 4 258,2-1-129,-10 2-129,3 3 258,-4-2-129,2 3 0,-8-1 129,5 3-129,-3-5 0,-3 3 0,0-5 0,-2 0-129,-5-3 0,0-2 129,-16-16-129,21 21 0,-21-21 0,0 0 0,16 17 0,-16-17 258,0 0-258,0 0 129,0 0 0,0 0-129,0 0 0,0 0 0,0 0-129,0 0-258,-12-7 129,-4-3 129,0-1-129,-5-3-129,-2-2 258,-2 2 0,2 0 129,-2 0 0,4 4 0,2-1-129,1 2 129,18 9-129,-26-10-129,26 10 0,0 0 129,0 0 0,0 0 129,0 0-258,7 21 258,9-2 0,5 4 258,4 2-258,3 3 129,0 0 0,4 0 0,-4-3-129,0-3 0,1-2 129,-5-3-129,-4-3 0,-3-3 0,-17-11 0,25 14 0,-25-14 0,0 0 0,0 0 0,0 0-129,0 0 0,-26-19 0,-4 3-258,-7-3 258,-11-3 0,-5 0-129,-9 0 258,-1 1 0,-6 4 0,0 1 0,4 2-129,1 5 129,6 2 0,5 0 129,10 4 129,8 1-258,10 0 129,6 0 0,19 2 129,-18 0-258,18 0 0,0 0 129,16 11-129,4-1 129,6 1 0,9 3 0,4 2 129,9 0-129,1-1-129,6 0 0,0-1 0,0-4 0,-3 1 0,-2-3 0,-4-2-129,-7-1 129,-6-3 0,-5 0 0,-6-2-258,-7 0 258,-15 0 0,22 0 0,-22 0-129,0 0 0,5-15-129,-5 15 0,-12-28 258,-3 7-129,-7-3 129,-1-6 0,-4-7 0,-3 0 387,4-2-129,-1-1 0,6 1 0,2 4 0,11 2-129,7 3 129,2 7 0,22 0-258,11 6 0,12 1 0,10 0 0,11 0 0,8 0 0,9 2 0,8 0 129,3 2-129,3 0 129,-1-1 0,1 4-129,0 1 0,-7 1 129,-8 3-258,-10 1 129,-10-1-129,-12 2 0,-10 2 0,-14 0-129,-10 0 129,-17 0 0,0 0 0,-12 0-129,-20 0 0,-16 4 129,-10-1 0,-12-1 0,-15 2 0,-12 1-129,-9 0 258,-2-1 0,-3-3 258,-4 3-258,2-4 129,0 0-129,2 0 0,5 0 129,7 0-129,9-2 129,11-1 0,13 1 129,13-2-129,16 3-129,14-3 129,23 4-129,0 0 129,18-12 0,26 5 0,18-4 129,16-1 0,19-2 0,18-2-129,13 0 258,14 2-258,6 2-129,9 1 0,4 4 0,-1 4 0,-6-1-129,-2 4 129,-11 0 0,-10 0-129,-15 0 129,-19 2 0,-17 0 0,-19 0 129,-13-2 0,-20 0-129,-28 0-129,0 0 0,-21 0-258,-30 1 258,-22 1-129,-17 2 129,-19-1-258,-22 1 258,-10-1 129,-11-1 129,1 1 0,-3-3 258,4 0-258,3 0 129,13 0-129,7-1 258,16-1-258,14-2 129,19 3-129,18-3-129,14 1 258,22-1-258,24 4 0,0 0 0,21-10 0,25 4 0,17 1 0,18 0 129,18 0-129,12 1 129,17 4-129,7 0 0,7 2-129,4 8 129,-3 4-129,-7 4-129,-11 3 258,-5 0-129,-12 2 0,-16-4 0,-18 1 0,-19-5 0,-15-1 129,-15 2-258,-20 0 0,-15 0 129,-27 2-129,-18 1 0,-19 4 129,-13 5 0,-20 0 129,-8 2-129,-2 0 129,-3 0 0,2-1 0,7 0 129,10 0-129,13-8 129,17 2-129,11-5 129,18-2-129,14-4 258,28-12-129,-9 25 0,21-15 0,22-3 0,12 0 258,10-5-258,13 0 0,9-2 0,5 0 0,0 0-129,-4-6-129,-1 6-129,-11-1-129,-11 1-129,-15 1 0,-11 8 129,-30-9-129,5 23 129,-21-9 0,-21 2 0,-12 2 387,-11-1 0,-5 2 0,-8-3 0,6 0 258,-2 0-258,8-6 129,8 1 258,10-4-258,13-2 0,13 1 0,17-6 258,0 0-129,14 10 0,24-10 129,12 0-258,13 0 129,15 0-129,7 0 0,10 0-129,4 0-258,0 0 0,-7 0-387,-9 0 258,-13 0-258,-11 2 0,-19 0 0,-15 1 258,-25-3 0,0 0 258,-11 18 0,-19-8 129,-7 1 0,-7-1 0,0 4-129,7-1-129,5 1-129,11-2-387,14 4-1161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2F1AC6-F89C-4BDF-B944-059A99BD7DFA}" type="datetimeFigureOut">
              <a:rPr lang="en-US" smtClean="0"/>
              <a:t>8/21/2011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F8B024-1CBE-444C-ACE4-974EB6EE9C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566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F8B024-1CBE-444C-ACE4-974EB6EE9C6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138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06776-A037-40F0-94B5-4E4D6FB0BDA4}" type="datetimeFigureOut">
              <a:rPr lang="en-US" smtClean="0"/>
              <a:t>8/21/2011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E9C0F-D4BF-4C57-B51B-09E305EE58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06776-A037-40F0-94B5-4E4D6FB0BDA4}" type="datetimeFigureOut">
              <a:rPr lang="en-US" smtClean="0"/>
              <a:t>8/21/2011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E9C0F-D4BF-4C57-B51B-09E305EE58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06776-A037-40F0-94B5-4E4D6FB0BDA4}" type="datetimeFigureOut">
              <a:rPr lang="en-US" smtClean="0"/>
              <a:t>8/21/2011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E9C0F-D4BF-4C57-B51B-09E305EE58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06776-A037-40F0-94B5-4E4D6FB0BDA4}" type="datetimeFigureOut">
              <a:rPr lang="en-US" smtClean="0"/>
              <a:t>8/21/2011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E9C0F-D4BF-4C57-B51B-09E305EE58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06776-A037-40F0-94B5-4E4D6FB0BDA4}" type="datetimeFigureOut">
              <a:rPr lang="en-US" smtClean="0"/>
              <a:t>8/21/2011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E9C0F-D4BF-4C57-B51B-09E305EE58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06776-A037-40F0-94B5-4E4D6FB0BDA4}" type="datetimeFigureOut">
              <a:rPr lang="en-US" smtClean="0"/>
              <a:t>8/21/2011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E9C0F-D4BF-4C57-B51B-09E305EE58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06776-A037-40F0-94B5-4E4D6FB0BDA4}" type="datetimeFigureOut">
              <a:rPr lang="en-US" smtClean="0"/>
              <a:t>8/21/2011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E9C0F-D4BF-4C57-B51B-09E305EE58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06776-A037-40F0-94B5-4E4D6FB0BDA4}" type="datetimeFigureOut">
              <a:rPr lang="en-US" smtClean="0"/>
              <a:t>8/21/2011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E9C0F-D4BF-4C57-B51B-09E305EE58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06776-A037-40F0-94B5-4E4D6FB0BDA4}" type="datetimeFigureOut">
              <a:rPr lang="en-US" smtClean="0"/>
              <a:t>8/21/2011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E9C0F-D4BF-4C57-B51B-09E305EE58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06776-A037-40F0-94B5-4E4D6FB0BDA4}" type="datetimeFigureOut">
              <a:rPr lang="en-US" smtClean="0"/>
              <a:t>8/21/2011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E9C0F-D4BF-4C57-B51B-09E305EE58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06776-A037-40F0-94B5-4E4D6FB0BDA4}" type="datetimeFigureOut">
              <a:rPr lang="en-US" smtClean="0"/>
              <a:t>8/21/2011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E9C0F-D4BF-4C57-B51B-09E305EE58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A06776-A037-40F0-94B5-4E4D6FB0BDA4}" type="datetimeFigureOut">
              <a:rPr lang="en-US" smtClean="0"/>
              <a:t>8/21/2011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E9C0F-D4BF-4C57-B51B-09E305EE586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file:///\\wdat\tmays\sketchbook%20and%20composition.pptx" TargetMode="External"/><Relationship Id="rId2" Type="http://schemas.openxmlformats.org/officeDocument/2006/relationships/hyperlink" Target="http://www.waynejiang.com/painting/index.html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6" Type="http://schemas.openxmlformats.org/officeDocument/2006/relationships/customXml" Target="../ink/ink12.xml"/><Relationship Id="rId21" Type="http://schemas.openxmlformats.org/officeDocument/2006/relationships/image" Target="../media/image31.emf"/><Relationship Id="rId42" Type="http://schemas.openxmlformats.org/officeDocument/2006/relationships/customXml" Target="../ink/ink20.xml"/><Relationship Id="rId47" Type="http://schemas.openxmlformats.org/officeDocument/2006/relationships/image" Target="../media/image44.emf"/><Relationship Id="rId63" Type="http://schemas.openxmlformats.org/officeDocument/2006/relationships/image" Target="../media/image52.emf"/><Relationship Id="rId68" Type="http://schemas.openxmlformats.org/officeDocument/2006/relationships/customXml" Target="../ink/ink33.xml"/><Relationship Id="rId84" Type="http://schemas.openxmlformats.org/officeDocument/2006/relationships/customXml" Target="../ink/ink41.xml"/><Relationship Id="rId89" Type="http://schemas.openxmlformats.org/officeDocument/2006/relationships/image" Target="../media/image65.emf"/><Relationship Id="rId16" Type="http://schemas.openxmlformats.org/officeDocument/2006/relationships/customXml" Target="../ink/ink7.xml"/><Relationship Id="rId11" Type="http://schemas.openxmlformats.org/officeDocument/2006/relationships/image" Target="../media/image26.emf"/><Relationship Id="rId32" Type="http://schemas.openxmlformats.org/officeDocument/2006/relationships/customXml" Target="../ink/ink15.xml"/><Relationship Id="rId37" Type="http://schemas.openxmlformats.org/officeDocument/2006/relationships/image" Target="../media/image39.emf"/><Relationship Id="rId53" Type="http://schemas.openxmlformats.org/officeDocument/2006/relationships/image" Target="../media/image47.emf"/><Relationship Id="rId58" Type="http://schemas.openxmlformats.org/officeDocument/2006/relationships/customXml" Target="../ink/ink28.xml"/><Relationship Id="rId74" Type="http://schemas.openxmlformats.org/officeDocument/2006/relationships/customXml" Target="../ink/ink36.xml"/><Relationship Id="rId79" Type="http://schemas.openxmlformats.org/officeDocument/2006/relationships/image" Target="../media/image60.emf"/><Relationship Id="rId5" Type="http://schemas.openxmlformats.org/officeDocument/2006/relationships/image" Target="../media/image23.emf"/><Relationship Id="rId90" Type="http://schemas.openxmlformats.org/officeDocument/2006/relationships/customXml" Target="../ink/ink44.xml"/><Relationship Id="rId95" Type="http://schemas.openxmlformats.org/officeDocument/2006/relationships/image" Target="../media/image68.emf"/><Relationship Id="rId22" Type="http://schemas.openxmlformats.org/officeDocument/2006/relationships/customXml" Target="../ink/ink10.xml"/><Relationship Id="rId27" Type="http://schemas.openxmlformats.org/officeDocument/2006/relationships/image" Target="../media/image34.emf"/><Relationship Id="rId43" Type="http://schemas.openxmlformats.org/officeDocument/2006/relationships/image" Target="../media/image42.emf"/><Relationship Id="rId48" Type="http://schemas.openxmlformats.org/officeDocument/2006/relationships/customXml" Target="../ink/ink23.xml"/><Relationship Id="rId64" Type="http://schemas.openxmlformats.org/officeDocument/2006/relationships/customXml" Target="../ink/ink31.xml"/><Relationship Id="rId69" Type="http://schemas.openxmlformats.org/officeDocument/2006/relationships/image" Target="../media/image55.emf"/><Relationship Id="rId8" Type="http://schemas.openxmlformats.org/officeDocument/2006/relationships/customXml" Target="../ink/ink3.xml"/><Relationship Id="rId51" Type="http://schemas.openxmlformats.org/officeDocument/2006/relationships/image" Target="../media/image46.emf"/><Relationship Id="rId72" Type="http://schemas.openxmlformats.org/officeDocument/2006/relationships/customXml" Target="../ink/ink35.xml"/><Relationship Id="rId80" Type="http://schemas.openxmlformats.org/officeDocument/2006/relationships/customXml" Target="../ink/ink39.xml"/><Relationship Id="rId85" Type="http://schemas.openxmlformats.org/officeDocument/2006/relationships/image" Target="../media/image63.emf"/><Relationship Id="rId93" Type="http://schemas.openxmlformats.org/officeDocument/2006/relationships/image" Target="../media/image67.emf"/><Relationship Id="rId3" Type="http://schemas.openxmlformats.org/officeDocument/2006/relationships/image" Target="../media/image22.jpeg"/><Relationship Id="rId12" Type="http://schemas.openxmlformats.org/officeDocument/2006/relationships/customXml" Target="../ink/ink5.xml"/><Relationship Id="rId17" Type="http://schemas.openxmlformats.org/officeDocument/2006/relationships/image" Target="../media/image29.emf"/><Relationship Id="rId25" Type="http://schemas.openxmlformats.org/officeDocument/2006/relationships/image" Target="../media/image33.emf"/><Relationship Id="rId33" Type="http://schemas.openxmlformats.org/officeDocument/2006/relationships/image" Target="../media/image37.emf"/><Relationship Id="rId38" Type="http://schemas.openxmlformats.org/officeDocument/2006/relationships/customXml" Target="../ink/ink18.xml"/><Relationship Id="rId46" Type="http://schemas.openxmlformats.org/officeDocument/2006/relationships/customXml" Target="../ink/ink22.xml"/><Relationship Id="rId59" Type="http://schemas.openxmlformats.org/officeDocument/2006/relationships/image" Target="../media/image50.emf"/><Relationship Id="rId67" Type="http://schemas.openxmlformats.org/officeDocument/2006/relationships/image" Target="../media/image54.emf"/><Relationship Id="rId20" Type="http://schemas.openxmlformats.org/officeDocument/2006/relationships/customXml" Target="../ink/ink9.xml"/><Relationship Id="rId41" Type="http://schemas.openxmlformats.org/officeDocument/2006/relationships/image" Target="../media/image41.emf"/><Relationship Id="rId54" Type="http://schemas.openxmlformats.org/officeDocument/2006/relationships/customXml" Target="../ink/ink26.xml"/><Relationship Id="rId62" Type="http://schemas.openxmlformats.org/officeDocument/2006/relationships/customXml" Target="../ink/ink30.xml"/><Relationship Id="rId70" Type="http://schemas.openxmlformats.org/officeDocument/2006/relationships/customXml" Target="../ink/ink34.xml"/><Relationship Id="rId75" Type="http://schemas.openxmlformats.org/officeDocument/2006/relationships/image" Target="../media/image58.emf"/><Relationship Id="rId83" Type="http://schemas.openxmlformats.org/officeDocument/2006/relationships/image" Target="../media/image62.emf"/><Relationship Id="rId88" Type="http://schemas.openxmlformats.org/officeDocument/2006/relationships/customXml" Target="../ink/ink43.xml"/><Relationship Id="rId91" Type="http://schemas.openxmlformats.org/officeDocument/2006/relationships/image" Target="../media/image66.emf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2.xml"/><Relationship Id="rId15" Type="http://schemas.openxmlformats.org/officeDocument/2006/relationships/image" Target="../media/image28.emf"/><Relationship Id="rId23" Type="http://schemas.openxmlformats.org/officeDocument/2006/relationships/image" Target="../media/image32.emf"/><Relationship Id="rId28" Type="http://schemas.openxmlformats.org/officeDocument/2006/relationships/customXml" Target="../ink/ink13.xml"/><Relationship Id="rId36" Type="http://schemas.openxmlformats.org/officeDocument/2006/relationships/customXml" Target="../ink/ink17.xml"/><Relationship Id="rId49" Type="http://schemas.openxmlformats.org/officeDocument/2006/relationships/image" Target="../media/image45.emf"/><Relationship Id="rId57" Type="http://schemas.openxmlformats.org/officeDocument/2006/relationships/image" Target="../media/image49.emf"/><Relationship Id="rId10" Type="http://schemas.openxmlformats.org/officeDocument/2006/relationships/customXml" Target="../ink/ink4.xml"/><Relationship Id="rId31" Type="http://schemas.openxmlformats.org/officeDocument/2006/relationships/image" Target="../media/image36.emf"/><Relationship Id="rId44" Type="http://schemas.openxmlformats.org/officeDocument/2006/relationships/customXml" Target="../ink/ink21.xml"/><Relationship Id="rId52" Type="http://schemas.openxmlformats.org/officeDocument/2006/relationships/customXml" Target="../ink/ink25.xml"/><Relationship Id="rId60" Type="http://schemas.openxmlformats.org/officeDocument/2006/relationships/customXml" Target="../ink/ink29.xml"/><Relationship Id="rId65" Type="http://schemas.openxmlformats.org/officeDocument/2006/relationships/image" Target="../media/image53.emf"/><Relationship Id="rId73" Type="http://schemas.openxmlformats.org/officeDocument/2006/relationships/image" Target="../media/image57.emf"/><Relationship Id="rId78" Type="http://schemas.openxmlformats.org/officeDocument/2006/relationships/customXml" Target="../ink/ink38.xml"/><Relationship Id="rId81" Type="http://schemas.openxmlformats.org/officeDocument/2006/relationships/image" Target="../media/image61.emf"/><Relationship Id="rId86" Type="http://schemas.openxmlformats.org/officeDocument/2006/relationships/customXml" Target="../ink/ink42.xml"/><Relationship Id="rId94" Type="http://schemas.openxmlformats.org/officeDocument/2006/relationships/customXml" Target="../ink/ink46.xml"/><Relationship Id="rId4" Type="http://schemas.openxmlformats.org/officeDocument/2006/relationships/customXml" Target="../ink/ink1.xml"/><Relationship Id="rId9" Type="http://schemas.openxmlformats.org/officeDocument/2006/relationships/image" Target="../media/image25.emf"/><Relationship Id="rId13" Type="http://schemas.openxmlformats.org/officeDocument/2006/relationships/image" Target="../media/image27.emf"/><Relationship Id="rId18" Type="http://schemas.openxmlformats.org/officeDocument/2006/relationships/customXml" Target="../ink/ink8.xml"/><Relationship Id="rId39" Type="http://schemas.openxmlformats.org/officeDocument/2006/relationships/image" Target="../media/image40.emf"/><Relationship Id="rId34" Type="http://schemas.openxmlformats.org/officeDocument/2006/relationships/customXml" Target="../ink/ink16.xml"/><Relationship Id="rId50" Type="http://schemas.openxmlformats.org/officeDocument/2006/relationships/customXml" Target="../ink/ink24.xml"/><Relationship Id="rId55" Type="http://schemas.openxmlformats.org/officeDocument/2006/relationships/image" Target="../media/image48.emf"/><Relationship Id="rId76" Type="http://schemas.openxmlformats.org/officeDocument/2006/relationships/customXml" Target="../ink/ink37.xml"/><Relationship Id="rId7" Type="http://schemas.openxmlformats.org/officeDocument/2006/relationships/image" Target="../media/image24.emf"/><Relationship Id="rId71" Type="http://schemas.openxmlformats.org/officeDocument/2006/relationships/image" Target="../media/image56.emf"/><Relationship Id="rId92" Type="http://schemas.openxmlformats.org/officeDocument/2006/relationships/customXml" Target="../ink/ink45.xml"/><Relationship Id="rId2" Type="http://schemas.openxmlformats.org/officeDocument/2006/relationships/notesSlide" Target="../notesSlides/notesSlide1.xml"/><Relationship Id="rId29" Type="http://schemas.openxmlformats.org/officeDocument/2006/relationships/image" Target="../media/image35.emf"/><Relationship Id="rId24" Type="http://schemas.openxmlformats.org/officeDocument/2006/relationships/customXml" Target="../ink/ink11.xml"/><Relationship Id="rId40" Type="http://schemas.openxmlformats.org/officeDocument/2006/relationships/customXml" Target="../ink/ink19.xml"/><Relationship Id="rId45" Type="http://schemas.openxmlformats.org/officeDocument/2006/relationships/image" Target="../media/image43.emf"/><Relationship Id="rId66" Type="http://schemas.openxmlformats.org/officeDocument/2006/relationships/customXml" Target="../ink/ink32.xml"/><Relationship Id="rId87" Type="http://schemas.openxmlformats.org/officeDocument/2006/relationships/image" Target="../media/image64.emf"/><Relationship Id="rId61" Type="http://schemas.openxmlformats.org/officeDocument/2006/relationships/image" Target="../media/image51.emf"/><Relationship Id="rId82" Type="http://schemas.openxmlformats.org/officeDocument/2006/relationships/customXml" Target="../ink/ink40.xml"/><Relationship Id="rId19" Type="http://schemas.openxmlformats.org/officeDocument/2006/relationships/image" Target="../media/image30.emf"/><Relationship Id="rId14" Type="http://schemas.openxmlformats.org/officeDocument/2006/relationships/customXml" Target="../ink/ink6.xml"/><Relationship Id="rId30" Type="http://schemas.openxmlformats.org/officeDocument/2006/relationships/customXml" Target="../ink/ink14.xml"/><Relationship Id="rId35" Type="http://schemas.openxmlformats.org/officeDocument/2006/relationships/image" Target="../media/image38.emf"/><Relationship Id="rId56" Type="http://schemas.openxmlformats.org/officeDocument/2006/relationships/customXml" Target="../ink/ink27.xml"/><Relationship Id="rId77" Type="http://schemas.openxmlformats.org/officeDocument/2006/relationships/image" Target="../media/image59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rajan Pro" pitchFamily="18" charset="0"/>
              </a:rPr>
              <a:t>Design and Composition</a:t>
            </a:r>
            <a:endParaRPr lang="en-US" b="1" dirty="0">
              <a:solidFill>
                <a:srgbClr val="FF0000"/>
              </a:solidFill>
              <a:latin typeface="Trajan Pro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1219200"/>
            <a:ext cx="8534400" cy="53340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Let’s look a design and composition for a moment as employed in the work of our sketchbook artist, </a:t>
            </a:r>
            <a:r>
              <a:rPr lang="en-US" b="1" dirty="0" smtClean="0"/>
              <a:t>Wayne Jiang.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Wayne was born in China and came to the US when he was 15. </a:t>
            </a:r>
          </a:p>
          <a:p>
            <a:r>
              <a:rPr lang="en-US" dirty="0" smtClean="0"/>
              <a:t>He lives in Pacifica, California.</a:t>
            </a:r>
          </a:p>
          <a:p>
            <a:r>
              <a:rPr lang="en-US" dirty="0" smtClean="0"/>
              <a:t>Holds degree in illustration from San Jose State University</a:t>
            </a:r>
          </a:p>
          <a:p>
            <a:r>
              <a:rPr lang="en-US" dirty="0" smtClean="0"/>
              <a:t>Worked as a graphic designer and fine artist for 10 years</a:t>
            </a:r>
          </a:p>
          <a:p>
            <a:r>
              <a:rPr lang="en-US" dirty="0" smtClean="0"/>
              <a:t>Recently started to paint fulltime.</a:t>
            </a:r>
            <a:r>
              <a:rPr lang="en-US" dirty="0" smtClean="0">
                <a:hlinkClick r:id="rId2" action="ppaction://hlinkfile"/>
              </a:rPr>
              <a:t/>
            </a:r>
            <a:br>
              <a:rPr lang="en-US" dirty="0" smtClean="0">
                <a:hlinkClick r:id="rId2" action="ppaction://hlinkfile"/>
              </a:rPr>
            </a:br>
            <a:endParaRPr lang="en-US" dirty="0" smtClean="0"/>
          </a:p>
          <a:p>
            <a:pPr>
              <a:buNone/>
            </a:pPr>
            <a:r>
              <a:rPr lang="en-US" i="1" dirty="0" smtClean="0">
                <a:solidFill>
                  <a:schemeClr val="accent6">
                    <a:lumMod val="50000"/>
                  </a:schemeClr>
                </a:solidFill>
              </a:rPr>
              <a:t>“I like to create paintings that reflect on stillness, solitude, and mystery. I believe in using simple, quiet scenes and objects to communicate deep emotion and relevance. </a:t>
            </a:r>
          </a:p>
          <a:p>
            <a:pPr>
              <a:buNone/>
            </a:pPr>
            <a:r>
              <a:rPr lang="en-US" i="1" dirty="0" smtClean="0">
                <a:solidFill>
                  <a:schemeClr val="accent6">
                    <a:lumMod val="50000"/>
                  </a:schemeClr>
                </a:solidFill>
              </a:rPr>
              <a:t>In my paintings you can find traces of 17th Dutch genre paintings, as well as 19th and 20th century American realist such as John Singer </a:t>
            </a:r>
            <a:r>
              <a:rPr lang="en-US" i="1" dirty="0" err="1" smtClean="0">
                <a:solidFill>
                  <a:schemeClr val="accent6">
                    <a:lumMod val="50000"/>
                  </a:schemeClr>
                </a:solidFill>
              </a:rPr>
              <a:t>Sargent</a:t>
            </a:r>
            <a:r>
              <a:rPr lang="en-US" i="1" dirty="0" smtClean="0">
                <a:solidFill>
                  <a:schemeClr val="accent6">
                    <a:lumMod val="50000"/>
                  </a:schemeClr>
                </a:solidFill>
              </a:rPr>
              <a:t> and Andrew Wyeth.”</a:t>
            </a:r>
          </a:p>
          <a:p>
            <a:pPr>
              <a:buNone/>
            </a:pP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 smtClean="0">
                <a:hlinkClick r:id="rId3" action="ppaction://hlinkpres?slideindex=1&amp;slidetitle="/>
              </a:rPr>
              <a:t>http://www.waynejiang.com/painting/index.html</a:t>
            </a:r>
            <a:endParaRPr lang="en-US" i="1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http://www.waynejiang.com/painting/restaurant/images/red_chair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9" y="457200"/>
            <a:ext cx="3950209" cy="5029200"/>
          </a:xfrm>
          <a:prstGeom prst="rect">
            <a:avLst/>
          </a:prstGeom>
          <a:noFill/>
        </p:spPr>
      </p:pic>
      <p:pic>
        <p:nvPicPr>
          <p:cNvPr id="3" name="Picture 2" descr="http://www.waynejiang.com/painting/restaurant/images/diner-table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8420" y="1752600"/>
            <a:ext cx="4575580" cy="45450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www.waynejiang.com/painting/restaurant/images/table-at-the-corn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4876800" cy="4938868"/>
          </a:xfrm>
          <a:prstGeom prst="rect">
            <a:avLst/>
          </a:prstGeom>
          <a:noFill/>
        </p:spPr>
      </p:pic>
      <p:pic>
        <p:nvPicPr>
          <p:cNvPr id="3" name="Picture 3" descr="http://www.waynejiang.com/painting/restaurant/images/noodle_house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1981200"/>
            <a:ext cx="3733800" cy="4429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www.waynejiang.com/painting/restaurant/images/waiting-for-apetitzer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0"/>
            <a:ext cx="6858000" cy="67208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www.waynejiang.com/painting/restaurant/images/corner-tabl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55941"/>
            <a:ext cx="8839200" cy="43590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www.waynejiang.com/painting/restaurant/images/before_the_fea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4419600" cy="4209143"/>
          </a:xfrm>
          <a:prstGeom prst="rect">
            <a:avLst/>
          </a:prstGeom>
          <a:noFill/>
        </p:spPr>
      </p:pic>
      <p:pic>
        <p:nvPicPr>
          <p:cNvPr id="3" name="Picture 2" descr="http://www.waynejiang.com/painting/restaurant/images/table-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5" y="2286000"/>
            <a:ext cx="4429125" cy="4410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www.waynejiang.com/painting/restaurant/images/Waitig-for-Appetiz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0"/>
            <a:ext cx="6382624" cy="632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www.waynejiang.com/painting/restaurant/images/afterdinn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04800"/>
            <a:ext cx="8025468" cy="624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www.waynejiang.com/painting/restaurant/images/Scene-from-a-noodle-hous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19600" cy="5708650"/>
          </a:xfrm>
          <a:prstGeom prst="rect">
            <a:avLst/>
          </a:prstGeom>
          <a:noFill/>
        </p:spPr>
      </p:pic>
      <p:pic>
        <p:nvPicPr>
          <p:cNvPr id="3" name="Picture 2" descr="http://www.waynejiang.com/painting/restaurant/images/Scene-from-a-noodle-house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67250" y="1981200"/>
            <a:ext cx="4476750" cy="4429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Put a tic-tac-toe grid over the art you wish to diagram: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36624070"/>
              </p:ext>
            </p:extLst>
          </p:nvPr>
        </p:nvGraphicFramePr>
        <p:xfrm>
          <a:off x="483326" y="1698171"/>
          <a:ext cx="4023360" cy="2586446"/>
        </p:xfrm>
        <a:graphic>
          <a:graphicData uri="http://schemas.openxmlformats.org/drawingml/2006/table">
            <a:tbl>
              <a:tblPr/>
              <a:tblGrid>
                <a:gridCol w="4023360"/>
              </a:tblGrid>
              <a:tr h="258644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10" name="Content Placeholder 9" descr="http://www.waynejiang.com/painting/restaurant/images/corner-tables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752600"/>
            <a:ext cx="4267200" cy="2104372"/>
          </a:xfrm>
          <a:prstGeom prst="rect">
            <a:avLst/>
          </a:prstGeom>
          <a:noFill/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14" name="Ink 13"/>
              <p14:cNvContentPartPr/>
              <p14:nvPr/>
            </p14:nvContentPartPr>
            <p14:xfrm>
              <a:off x="5935989" y="1870611"/>
              <a:ext cx="26280" cy="185076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923389" y="1867371"/>
                <a:ext cx="47520" cy="1866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20" name="Ink 19"/>
              <p14:cNvContentPartPr/>
              <p14:nvPr/>
            </p14:nvContentPartPr>
            <p14:xfrm>
              <a:off x="4607589" y="2366331"/>
              <a:ext cx="4093560" cy="88560"/>
            </p14:xfrm>
          </p:contentPart>
        </mc:Choice>
        <mc:Fallback>
          <p:pic>
            <p:nvPicPr>
              <p:cNvPr id="20" name="Ink 19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604349" y="2355531"/>
                <a:ext cx="4101840" cy="112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22" name="Ink 21"/>
              <p14:cNvContentPartPr/>
              <p14:nvPr/>
            </p14:nvContentPartPr>
            <p14:xfrm>
              <a:off x="4641429" y="3061851"/>
              <a:ext cx="4143240" cy="111600"/>
            </p14:xfrm>
          </p:contentPart>
        </mc:Choice>
        <mc:Fallback>
          <p:pic>
            <p:nvPicPr>
              <p:cNvPr id="22" name="Ink 21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637829" y="3056451"/>
                <a:ext cx="4151520" cy="130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24" name="Ink 23"/>
              <p14:cNvContentPartPr/>
              <p14:nvPr/>
            </p14:nvContentPartPr>
            <p14:xfrm>
              <a:off x="1788789" y="1696011"/>
              <a:ext cx="89280" cy="2443680"/>
            </p14:xfrm>
          </p:contentPart>
        </mc:Choice>
        <mc:Fallback>
          <p:pic>
            <p:nvPicPr>
              <p:cNvPr id="24" name="Ink 23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779789" y="1692771"/>
                <a:ext cx="110520" cy="2457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25" name="Ink 24"/>
              <p14:cNvContentPartPr/>
              <p14:nvPr/>
            </p14:nvContentPartPr>
            <p14:xfrm>
              <a:off x="3170829" y="1813011"/>
              <a:ext cx="93600" cy="2336760"/>
            </p14:xfrm>
          </p:contentPart>
        </mc:Choice>
        <mc:Fallback>
          <p:pic>
            <p:nvPicPr>
              <p:cNvPr id="25" name="Ink 24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3158229" y="1809771"/>
                <a:ext cx="111240" cy="235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28" name="Ink 27"/>
              <p14:cNvContentPartPr/>
              <p14:nvPr/>
            </p14:nvContentPartPr>
            <p14:xfrm>
              <a:off x="578829" y="2528691"/>
              <a:ext cx="3869640" cy="123840"/>
            </p14:xfrm>
          </p:contentPart>
        </mc:Choice>
        <mc:Fallback>
          <p:pic>
            <p:nvPicPr>
              <p:cNvPr id="28" name="Ink 27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575589" y="2518971"/>
                <a:ext cx="3879720" cy="146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29" name="Ink 28"/>
              <p14:cNvContentPartPr/>
              <p14:nvPr/>
            </p14:nvContentPartPr>
            <p14:xfrm>
              <a:off x="505749" y="3427611"/>
              <a:ext cx="4058280" cy="64080"/>
            </p14:xfrm>
          </p:contentPart>
        </mc:Choice>
        <mc:Fallback>
          <p:pic>
            <p:nvPicPr>
              <p:cNvPr id="29" name="Ink 28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502869" y="3416451"/>
                <a:ext cx="4070880" cy="88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8">
            <p14:nvContentPartPr>
              <p14:cNvPr id="31" name="Ink 30"/>
              <p14:cNvContentPartPr/>
              <p14:nvPr/>
            </p14:nvContentPartPr>
            <p14:xfrm>
              <a:off x="2034669" y="3488811"/>
              <a:ext cx="2470680" cy="389880"/>
            </p14:xfrm>
          </p:contentPart>
        </mc:Choice>
        <mc:Fallback>
          <p:pic>
            <p:nvPicPr>
              <p:cNvPr id="31" name="Ink 30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2031429" y="3485571"/>
                <a:ext cx="2478960" cy="404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">
            <p14:nvContentPartPr>
              <p14:cNvPr id="394" name="Ink 393"/>
              <p14:cNvContentPartPr/>
              <p14:nvPr/>
            </p14:nvContentPartPr>
            <p14:xfrm>
              <a:off x="4668789" y="1792851"/>
              <a:ext cx="3872520" cy="519120"/>
            </p14:xfrm>
          </p:contentPart>
        </mc:Choice>
        <mc:Fallback>
          <p:pic>
            <p:nvPicPr>
              <p:cNvPr id="394" name="Ink 393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4636029" y="1719411"/>
                <a:ext cx="3939480" cy="694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2">
            <p14:nvContentPartPr>
              <p14:cNvPr id="395" name="Ink 394"/>
              <p14:cNvContentPartPr/>
              <p14:nvPr/>
            </p14:nvContentPartPr>
            <p14:xfrm>
              <a:off x="7912389" y="1882131"/>
              <a:ext cx="735480" cy="110160"/>
            </p14:xfrm>
          </p:contentPart>
        </mc:Choice>
        <mc:Fallback>
          <p:pic>
            <p:nvPicPr>
              <p:cNvPr id="395" name="Ink 394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7891149" y="1840011"/>
                <a:ext cx="770400" cy="176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4">
            <p14:nvContentPartPr>
              <p14:cNvPr id="396" name="Ink 395"/>
              <p14:cNvContentPartPr/>
              <p14:nvPr/>
            </p14:nvContentPartPr>
            <p14:xfrm>
              <a:off x="8237469" y="2148531"/>
              <a:ext cx="388800" cy="60840"/>
            </p14:xfrm>
          </p:contentPart>
        </mc:Choice>
        <mc:Fallback>
          <p:pic>
            <p:nvPicPr>
              <p:cNvPr id="396" name="Ink 395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8225229" y="2124411"/>
                <a:ext cx="416520" cy="10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6">
            <p14:nvContentPartPr>
              <p14:cNvPr id="397" name="Ink 396"/>
              <p14:cNvContentPartPr/>
              <p14:nvPr/>
            </p14:nvContentPartPr>
            <p14:xfrm>
              <a:off x="8319189" y="2261571"/>
              <a:ext cx="223200" cy="88560"/>
            </p14:xfrm>
          </p:contentPart>
        </mc:Choice>
        <mc:Fallback>
          <p:pic>
            <p:nvPicPr>
              <p:cNvPr id="397" name="Ink 396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8302269" y="2237091"/>
                <a:ext cx="252000" cy="138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8">
            <p14:nvContentPartPr>
              <p14:cNvPr id="398" name="Ink 397"/>
              <p14:cNvContentPartPr/>
              <p14:nvPr/>
            </p14:nvContentPartPr>
            <p14:xfrm>
              <a:off x="4653309" y="1822371"/>
              <a:ext cx="4157280" cy="1651680"/>
            </p14:xfrm>
          </p:contentPart>
        </mc:Choice>
        <mc:Fallback>
          <p:pic>
            <p:nvPicPr>
              <p:cNvPr id="398" name="Ink 397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4605789" y="1725171"/>
                <a:ext cx="4259880" cy="1859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0">
            <p14:nvContentPartPr>
              <p14:cNvPr id="402" name="Ink 401"/>
              <p14:cNvContentPartPr/>
              <p14:nvPr/>
            </p14:nvContentPartPr>
            <p14:xfrm>
              <a:off x="7376349" y="1805451"/>
              <a:ext cx="61200" cy="1919160"/>
            </p14:xfrm>
          </p:contentPart>
        </mc:Choice>
        <mc:Fallback>
          <p:pic>
            <p:nvPicPr>
              <p:cNvPr id="402" name="Ink 401"/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7364109" y="1801851"/>
                <a:ext cx="87480" cy="1934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2">
            <p14:nvContentPartPr>
              <p14:cNvPr id="404" name="Ink 403"/>
              <p14:cNvContentPartPr/>
              <p14:nvPr/>
            </p14:nvContentPartPr>
            <p14:xfrm>
              <a:off x="641469" y="1922811"/>
              <a:ext cx="1787400" cy="459000"/>
            </p14:xfrm>
          </p:contentPart>
        </mc:Choice>
        <mc:Fallback>
          <p:pic>
            <p:nvPicPr>
              <p:cNvPr id="404" name="Ink 403"/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629229" y="1855491"/>
                <a:ext cx="1833840" cy="588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4">
            <p14:nvContentPartPr>
              <p14:cNvPr id="407" name="Ink 406"/>
              <p14:cNvContentPartPr/>
              <p14:nvPr/>
            </p14:nvContentPartPr>
            <p14:xfrm>
              <a:off x="566589" y="1776291"/>
              <a:ext cx="3902400" cy="2455920"/>
            </p14:xfrm>
          </p:contentPart>
        </mc:Choice>
        <mc:Fallback>
          <p:pic>
            <p:nvPicPr>
              <p:cNvPr id="407" name="Ink 406"/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518709" y="1679091"/>
                <a:ext cx="4007880" cy="2652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6">
            <p14:nvContentPartPr>
              <p14:cNvPr id="411" name="Ink 410"/>
              <p14:cNvContentPartPr/>
              <p14:nvPr/>
            </p14:nvContentPartPr>
            <p14:xfrm>
              <a:off x="3340029" y="1833891"/>
              <a:ext cx="1193400" cy="2414520"/>
            </p14:xfrm>
          </p:contentPart>
        </mc:Choice>
        <mc:Fallback>
          <p:pic>
            <p:nvPicPr>
              <p:cNvPr id="411" name="Ink 410"/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3319509" y="1773411"/>
                <a:ext cx="1244520" cy="2541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8">
            <p14:nvContentPartPr>
              <p14:cNvPr id="412" name="Ink 411"/>
              <p14:cNvContentPartPr/>
              <p14:nvPr/>
            </p14:nvContentPartPr>
            <p14:xfrm>
              <a:off x="3207189" y="3881211"/>
              <a:ext cx="781920" cy="380520"/>
            </p14:xfrm>
          </p:contentPart>
        </mc:Choice>
        <mc:Fallback>
          <p:pic>
            <p:nvPicPr>
              <p:cNvPr id="412" name="Ink 411"/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3170829" y="3825771"/>
                <a:ext cx="846360" cy="505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0">
            <p14:nvContentPartPr>
              <p14:cNvPr id="431" name="Ink 430"/>
              <p14:cNvContentPartPr/>
              <p14:nvPr/>
            </p14:nvContentPartPr>
            <p14:xfrm>
              <a:off x="3611829" y="2521851"/>
              <a:ext cx="440280" cy="1035000"/>
            </p14:xfrm>
          </p:contentPart>
        </mc:Choice>
        <mc:Fallback>
          <p:pic>
            <p:nvPicPr>
              <p:cNvPr id="431" name="Ink 430"/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3608229" y="2509251"/>
                <a:ext cx="456120" cy="1051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2">
            <p14:nvContentPartPr>
              <p14:cNvPr id="432" name="Ink 431"/>
              <p14:cNvContentPartPr/>
              <p14:nvPr/>
            </p14:nvContentPartPr>
            <p14:xfrm>
              <a:off x="3984429" y="2821011"/>
              <a:ext cx="46440" cy="776520"/>
            </p14:xfrm>
          </p:contentPart>
        </mc:Choice>
        <mc:Fallback>
          <p:pic>
            <p:nvPicPr>
              <p:cNvPr id="432" name="Ink 431"/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3978309" y="2818131"/>
                <a:ext cx="59040" cy="784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4">
            <p14:nvContentPartPr>
              <p14:cNvPr id="434" name="Ink 433"/>
              <p14:cNvContentPartPr/>
              <p14:nvPr/>
            </p14:nvContentPartPr>
            <p14:xfrm>
              <a:off x="3932949" y="2607891"/>
              <a:ext cx="78480" cy="979920"/>
            </p14:xfrm>
          </p:contentPart>
        </mc:Choice>
        <mc:Fallback>
          <p:pic>
            <p:nvPicPr>
              <p:cNvPr id="434" name="Ink 433"/>
              <p:cNvPicPr/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3927189" y="2603571"/>
                <a:ext cx="88560" cy="987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6">
            <p14:nvContentPartPr>
              <p14:cNvPr id="438" name="Ink 437"/>
              <p14:cNvContentPartPr/>
              <p14:nvPr/>
            </p14:nvContentPartPr>
            <p14:xfrm>
              <a:off x="3656109" y="2432571"/>
              <a:ext cx="395280" cy="1125000"/>
            </p14:xfrm>
          </p:contentPart>
        </mc:Choice>
        <mc:Fallback>
          <p:pic>
            <p:nvPicPr>
              <p:cNvPr id="438" name="Ink 437"/>
              <p:cNvPicPr/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3645309" y="2421771"/>
                <a:ext cx="415800" cy="1148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8">
            <p14:nvContentPartPr>
              <p14:cNvPr id="439" name="Ink 438"/>
              <p14:cNvContentPartPr/>
              <p14:nvPr/>
            </p14:nvContentPartPr>
            <p14:xfrm>
              <a:off x="3961389" y="2458491"/>
              <a:ext cx="61920" cy="1169280"/>
            </p14:xfrm>
          </p:contentPart>
        </mc:Choice>
        <mc:Fallback>
          <p:pic>
            <p:nvPicPr>
              <p:cNvPr id="439" name="Ink 438"/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3948789" y="2453811"/>
                <a:ext cx="79200" cy="1186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0">
            <p14:nvContentPartPr>
              <p14:cNvPr id="440" name="Ink 439"/>
              <p14:cNvContentPartPr/>
              <p14:nvPr/>
            </p14:nvContentPartPr>
            <p14:xfrm>
              <a:off x="8397669" y="3564051"/>
              <a:ext cx="42480" cy="128520"/>
            </p14:xfrm>
          </p:contentPart>
        </mc:Choice>
        <mc:Fallback>
          <p:pic>
            <p:nvPicPr>
              <p:cNvPr id="440" name="Ink 439"/>
              <p:cNvPicPr/>
              <p:nvPr/>
            </p:nvPicPr>
            <p:blipFill>
              <a:blip r:embed="rId51"/>
              <a:stretch>
                <a:fillRect/>
              </a:stretch>
            </p:blipFill>
            <p:spPr>
              <a:xfrm>
                <a:off x="8383629" y="3518691"/>
                <a:ext cx="68400" cy="201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2">
            <p14:nvContentPartPr>
              <p14:cNvPr id="441" name="Ink 440"/>
              <p14:cNvContentPartPr/>
              <p14:nvPr/>
            </p14:nvContentPartPr>
            <p14:xfrm>
              <a:off x="8077269" y="3549291"/>
              <a:ext cx="707400" cy="213480"/>
            </p14:xfrm>
          </p:contentPart>
        </mc:Choice>
        <mc:Fallback>
          <p:pic>
            <p:nvPicPr>
              <p:cNvPr id="441" name="Ink 440"/>
              <p:cNvPicPr/>
              <p:nvPr/>
            </p:nvPicPr>
            <p:blipFill>
              <a:blip r:embed="rId53"/>
              <a:stretch>
                <a:fillRect/>
              </a:stretch>
            </p:blipFill>
            <p:spPr>
              <a:xfrm>
                <a:off x="8040189" y="3456051"/>
                <a:ext cx="769680" cy="383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4">
            <p14:nvContentPartPr>
              <p14:cNvPr id="442" name="Ink 441"/>
              <p14:cNvContentPartPr/>
              <p14:nvPr/>
            </p14:nvContentPartPr>
            <p14:xfrm>
              <a:off x="1951149" y="2066451"/>
              <a:ext cx="417240" cy="352800"/>
            </p14:xfrm>
          </p:contentPart>
        </mc:Choice>
        <mc:Fallback>
          <p:pic>
            <p:nvPicPr>
              <p:cNvPr id="442" name="Ink 441"/>
              <p:cNvPicPr/>
              <p:nvPr/>
            </p:nvPicPr>
            <p:blipFill>
              <a:blip r:embed="rId55"/>
              <a:stretch>
                <a:fillRect/>
              </a:stretch>
            </p:blipFill>
            <p:spPr>
              <a:xfrm>
                <a:off x="1928469" y="2011011"/>
                <a:ext cx="480960" cy="489960"/>
              </a:xfrm>
              <a:prstGeom prst="rect">
                <a:avLst/>
              </a:prstGeom>
            </p:spPr>
          </p:pic>
        </mc:Fallback>
      </mc:AlternateContent>
      <p:sp>
        <p:nvSpPr>
          <p:cNvPr id="488" name="TextBox 487"/>
          <p:cNvSpPr txBox="1"/>
          <p:nvPr/>
        </p:nvSpPr>
        <p:spPr>
          <a:xfrm>
            <a:off x="228600" y="4419600"/>
            <a:ext cx="8915399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See above sample. </a:t>
            </a:r>
          </a:p>
          <a:p>
            <a:r>
              <a:rPr lang="en-US" dirty="0" smtClean="0"/>
              <a:t>Notice, my rectangle does not correspond to the dimensions of the original artwork—oops!</a:t>
            </a:r>
          </a:p>
          <a:p>
            <a:r>
              <a:rPr lang="en-US" sz="1400" i="1" dirty="0" smtClean="0"/>
              <a:t>Perhaps you will have more success with the stylus</a:t>
            </a:r>
            <a:r>
              <a:rPr lang="en-US" sz="1400" i="1" dirty="0" smtClean="0">
                <a:sym typeface="Wingdings" pitchFamily="2" charset="2"/>
              </a:rPr>
              <a:t> Do not stress over the drawing; simply diagram the</a:t>
            </a:r>
          </a:p>
          <a:p>
            <a:r>
              <a:rPr lang="en-US" sz="1400" i="1" dirty="0" smtClean="0">
                <a:sym typeface="Wingdings" pitchFamily="2" charset="2"/>
              </a:rPr>
              <a:t>Main shapes and find the positive space and negative space. You are discovering how the artist organized his space.</a:t>
            </a:r>
          </a:p>
          <a:p>
            <a:endParaRPr lang="en-US" sz="1400" i="1" dirty="0" smtClean="0">
              <a:sym typeface="Wingdings" pitchFamily="2" charset="2"/>
            </a:endParaRPr>
          </a:p>
          <a:p>
            <a:pPr marL="342900" indent="-342900">
              <a:buAutoNum type="arabicPeriod"/>
            </a:pPr>
            <a:r>
              <a:rPr lang="en-US" dirty="0" smtClean="0">
                <a:sym typeface="Wingdings" pitchFamily="2" charset="2"/>
              </a:rPr>
              <a:t>How did the artist arrange his or her shapes?</a:t>
            </a:r>
          </a:p>
          <a:p>
            <a:pPr marL="342900" indent="-342900">
              <a:buAutoNum type="arabicPeriod"/>
            </a:pPr>
            <a:r>
              <a:rPr lang="en-US" dirty="0" smtClean="0">
                <a:sym typeface="Wingdings" pitchFamily="2" charset="2"/>
              </a:rPr>
              <a:t>What shapes are repeated? (Notice the man’s shape mimics the shape of the chairs.)</a:t>
            </a:r>
          </a:p>
          <a:p>
            <a:pPr marL="342900" indent="-342900">
              <a:buAutoNum type="arabicPeriod"/>
            </a:pPr>
            <a:r>
              <a:rPr lang="en-US" dirty="0" smtClean="0">
                <a:sym typeface="Wingdings" pitchFamily="2" charset="2"/>
              </a:rPr>
              <a:t>What shapes are used for variety? </a:t>
            </a:r>
          </a:p>
          <a:p>
            <a:pPr marL="342900" indent="-342900">
              <a:buAutoNum type="arabicPeriod"/>
            </a:pPr>
            <a:r>
              <a:rPr lang="en-US" dirty="0" smtClean="0">
                <a:sym typeface="Wingdings" pitchFamily="2" charset="2"/>
              </a:rPr>
              <a:t>What brings your attention to the man?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56">
            <p14:nvContentPartPr>
              <p14:cNvPr id="583" name="Ink 582"/>
              <p14:cNvContentPartPr/>
              <p14:nvPr/>
            </p14:nvContentPartPr>
            <p14:xfrm>
              <a:off x="3021197" y="2523594"/>
              <a:ext cx="394200" cy="1707120"/>
            </p14:xfrm>
          </p:contentPart>
        </mc:Choice>
        <mc:Fallback>
          <p:pic>
            <p:nvPicPr>
              <p:cNvPr id="583" name="Ink 582"/>
              <p:cNvPicPr/>
              <p:nvPr/>
            </p:nvPicPr>
            <p:blipFill>
              <a:blip r:embed="rId57"/>
              <a:stretch>
                <a:fillRect/>
              </a:stretch>
            </p:blipFill>
            <p:spPr>
              <a:xfrm>
                <a:off x="3013997" y="2519274"/>
                <a:ext cx="405000" cy="1718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8">
            <p14:nvContentPartPr>
              <p14:cNvPr id="584" name="Ink 583"/>
              <p14:cNvContentPartPr/>
              <p14:nvPr/>
            </p14:nvContentPartPr>
            <p14:xfrm>
              <a:off x="3106157" y="2651754"/>
              <a:ext cx="209520" cy="1529640"/>
            </p14:xfrm>
          </p:contentPart>
        </mc:Choice>
        <mc:Fallback>
          <p:pic>
            <p:nvPicPr>
              <p:cNvPr id="584" name="Ink 583"/>
              <p:cNvPicPr/>
              <p:nvPr/>
            </p:nvPicPr>
            <p:blipFill>
              <a:blip r:embed="rId59"/>
              <a:stretch>
                <a:fillRect/>
              </a:stretch>
            </p:blipFill>
            <p:spPr>
              <a:xfrm>
                <a:off x="3094637" y="2647434"/>
                <a:ext cx="225360" cy="154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0">
            <p14:nvContentPartPr>
              <p14:cNvPr id="662" name="Ink 661"/>
              <p14:cNvContentPartPr/>
              <p14:nvPr/>
            </p14:nvContentPartPr>
            <p14:xfrm>
              <a:off x="2548851" y="2436171"/>
              <a:ext cx="1045698" cy="1848960"/>
            </p14:xfrm>
          </p:contentPart>
        </mc:Choice>
        <mc:Fallback>
          <p:pic>
            <p:nvPicPr>
              <p:cNvPr id="662" name="Ink 661"/>
              <p:cNvPicPr/>
              <p:nvPr/>
            </p:nvPicPr>
            <p:blipFill>
              <a:blip r:embed="rId61"/>
              <a:stretch>
                <a:fillRect/>
              </a:stretch>
            </p:blipFill>
            <p:spPr>
              <a:xfrm>
                <a:off x="2535532" y="2427171"/>
                <a:ext cx="1062616" cy="1870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2">
            <p14:nvContentPartPr>
              <p14:cNvPr id="712" name="Ink 711"/>
              <p14:cNvContentPartPr/>
              <p14:nvPr/>
            </p14:nvContentPartPr>
            <p14:xfrm>
              <a:off x="412149" y="2371674"/>
              <a:ext cx="1926360" cy="1932537"/>
            </p14:xfrm>
          </p:contentPart>
        </mc:Choice>
        <mc:Fallback>
          <p:pic>
            <p:nvPicPr>
              <p:cNvPr id="712" name="Ink 711"/>
              <p:cNvPicPr/>
              <p:nvPr/>
            </p:nvPicPr>
            <p:blipFill>
              <a:blip r:embed="rId63"/>
              <a:stretch>
                <a:fillRect/>
              </a:stretch>
            </p:blipFill>
            <p:spPr>
              <a:xfrm>
                <a:off x="409269" y="2368434"/>
                <a:ext cx="1932840" cy="194873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4">
            <p14:nvContentPartPr>
              <p14:cNvPr id="719" name="Ink 718"/>
              <p14:cNvContentPartPr/>
              <p14:nvPr/>
            </p14:nvContentPartPr>
            <p14:xfrm>
              <a:off x="1527429" y="2587314"/>
              <a:ext cx="2273400" cy="723297"/>
            </p14:xfrm>
          </p:contentPart>
        </mc:Choice>
        <mc:Fallback>
          <p:pic>
            <p:nvPicPr>
              <p:cNvPr id="719" name="Ink 718"/>
              <p:cNvPicPr/>
              <p:nvPr/>
            </p:nvPicPr>
            <p:blipFill>
              <a:blip r:embed="rId65"/>
              <a:stretch>
                <a:fillRect/>
              </a:stretch>
            </p:blipFill>
            <p:spPr>
              <a:xfrm>
                <a:off x="1523829" y="2580833"/>
                <a:ext cx="2287080" cy="73877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6">
            <p14:nvContentPartPr>
              <p14:cNvPr id="723" name="Ink 722"/>
              <p14:cNvContentPartPr/>
              <p14:nvPr/>
            </p14:nvContentPartPr>
            <p14:xfrm>
              <a:off x="487749" y="2744994"/>
              <a:ext cx="1752840" cy="1482177"/>
            </p14:xfrm>
          </p:contentPart>
        </mc:Choice>
        <mc:Fallback>
          <p:pic>
            <p:nvPicPr>
              <p:cNvPr id="723" name="Ink 722"/>
              <p:cNvPicPr/>
              <p:nvPr/>
            </p:nvPicPr>
            <p:blipFill>
              <a:blip r:embed="rId67"/>
              <a:stretch>
                <a:fillRect/>
              </a:stretch>
            </p:blipFill>
            <p:spPr>
              <a:xfrm>
                <a:off x="475509" y="2733474"/>
                <a:ext cx="1777680" cy="150341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8">
            <p14:nvContentPartPr>
              <p14:cNvPr id="729" name="Ink 728"/>
              <p14:cNvContentPartPr/>
              <p14:nvPr/>
            </p14:nvContentPartPr>
            <p14:xfrm>
              <a:off x="1275429" y="2772411"/>
              <a:ext cx="608760" cy="1386720"/>
            </p14:xfrm>
          </p:contentPart>
        </mc:Choice>
        <mc:Fallback>
          <p:pic>
            <p:nvPicPr>
              <p:cNvPr id="729" name="Ink 728"/>
              <p:cNvPicPr/>
              <p:nvPr/>
            </p:nvPicPr>
            <p:blipFill>
              <a:blip r:embed="rId69"/>
              <a:stretch>
                <a:fillRect/>
              </a:stretch>
            </p:blipFill>
            <p:spPr>
              <a:xfrm>
                <a:off x="1270029" y="2765931"/>
                <a:ext cx="617400" cy="1398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0">
            <p14:nvContentPartPr>
              <p14:cNvPr id="730" name="Ink 729"/>
              <p14:cNvContentPartPr/>
              <p14:nvPr/>
            </p14:nvContentPartPr>
            <p14:xfrm>
              <a:off x="1436709" y="2870634"/>
              <a:ext cx="795240" cy="1392537"/>
            </p14:xfrm>
          </p:contentPart>
        </mc:Choice>
        <mc:Fallback>
          <p:pic>
            <p:nvPicPr>
              <p:cNvPr id="730" name="Ink 729"/>
              <p:cNvPicPr/>
              <p:nvPr/>
            </p:nvPicPr>
            <p:blipFill>
              <a:blip r:embed="rId71"/>
              <a:stretch>
                <a:fillRect/>
              </a:stretch>
            </p:blipFill>
            <p:spPr>
              <a:xfrm>
                <a:off x="1422309" y="2855873"/>
                <a:ext cx="823320" cy="142133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2">
            <p14:nvContentPartPr>
              <p14:cNvPr id="742" name="Ink 741"/>
              <p14:cNvContentPartPr/>
              <p14:nvPr/>
            </p14:nvContentPartPr>
            <p14:xfrm>
              <a:off x="401349" y="3453171"/>
              <a:ext cx="1614600" cy="629640"/>
            </p14:xfrm>
          </p:contentPart>
        </mc:Choice>
        <mc:Fallback>
          <p:pic>
            <p:nvPicPr>
              <p:cNvPr id="742" name="Ink 741"/>
              <p:cNvPicPr/>
              <p:nvPr/>
            </p:nvPicPr>
            <p:blipFill>
              <a:blip r:embed="rId73"/>
              <a:stretch>
                <a:fillRect/>
              </a:stretch>
            </p:blipFill>
            <p:spPr>
              <a:xfrm>
                <a:off x="389829" y="3449931"/>
                <a:ext cx="1629360" cy="644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4">
            <p14:nvContentPartPr>
              <p14:cNvPr id="745" name="Ink 744"/>
              <p14:cNvContentPartPr/>
              <p14:nvPr/>
            </p14:nvContentPartPr>
            <p14:xfrm>
              <a:off x="4612269" y="1762611"/>
              <a:ext cx="3677760" cy="3753000"/>
            </p14:xfrm>
          </p:contentPart>
        </mc:Choice>
        <mc:Fallback>
          <p:pic>
            <p:nvPicPr>
              <p:cNvPr id="745" name="Ink 744"/>
              <p:cNvPicPr/>
              <p:nvPr/>
            </p:nvPicPr>
            <p:blipFill>
              <a:blip r:embed="rId75"/>
              <a:stretch>
                <a:fillRect/>
              </a:stretch>
            </p:blipFill>
            <p:spPr>
              <a:xfrm>
                <a:off x="4606509" y="1759371"/>
                <a:ext cx="3698280" cy="3759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6">
            <p14:nvContentPartPr>
              <p14:cNvPr id="748" name="Ink 747"/>
              <p14:cNvContentPartPr/>
              <p14:nvPr/>
            </p14:nvContentPartPr>
            <p14:xfrm>
              <a:off x="3123051" y="2378211"/>
              <a:ext cx="968658" cy="1914840"/>
            </p14:xfrm>
          </p:contentPart>
        </mc:Choice>
        <mc:Fallback>
          <p:pic>
            <p:nvPicPr>
              <p:cNvPr id="748" name="Ink 747"/>
              <p:cNvPicPr/>
              <p:nvPr/>
            </p:nvPicPr>
            <p:blipFill>
              <a:blip r:embed="rId77"/>
              <a:stretch>
                <a:fillRect/>
              </a:stretch>
            </p:blipFill>
            <p:spPr>
              <a:xfrm>
                <a:off x="3111172" y="2367771"/>
                <a:ext cx="985576" cy="1937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8">
            <p14:nvContentPartPr>
              <p14:cNvPr id="750" name="Ink 749"/>
              <p14:cNvContentPartPr/>
              <p14:nvPr/>
            </p14:nvContentPartPr>
            <p14:xfrm>
              <a:off x="547149" y="1724394"/>
              <a:ext cx="1714320" cy="945777"/>
            </p14:xfrm>
          </p:contentPart>
        </mc:Choice>
        <mc:Fallback>
          <p:pic>
            <p:nvPicPr>
              <p:cNvPr id="750" name="Ink 749"/>
              <p:cNvPicPr/>
              <p:nvPr/>
            </p:nvPicPr>
            <p:blipFill>
              <a:blip r:embed="rId79"/>
              <a:stretch>
                <a:fillRect/>
              </a:stretch>
            </p:blipFill>
            <p:spPr>
              <a:xfrm>
                <a:off x="539949" y="1718274"/>
                <a:ext cx="1733040" cy="96377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0">
            <p14:nvContentPartPr>
              <p14:cNvPr id="757" name="Ink 756"/>
              <p14:cNvContentPartPr/>
              <p14:nvPr/>
            </p14:nvContentPartPr>
            <p14:xfrm>
              <a:off x="3203331" y="2420691"/>
              <a:ext cx="891978" cy="819360"/>
            </p14:xfrm>
          </p:contentPart>
        </mc:Choice>
        <mc:Fallback>
          <p:pic>
            <p:nvPicPr>
              <p:cNvPr id="757" name="Ink 756"/>
              <p:cNvPicPr/>
              <p:nvPr/>
            </p:nvPicPr>
            <p:blipFill>
              <a:blip r:embed="rId81"/>
              <a:stretch>
                <a:fillRect/>
              </a:stretch>
            </p:blipFill>
            <p:spPr>
              <a:xfrm>
                <a:off x="3200091" y="2408091"/>
                <a:ext cx="901337" cy="844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2">
            <p14:nvContentPartPr>
              <p14:cNvPr id="758" name="Ink 757"/>
              <p14:cNvContentPartPr/>
              <p14:nvPr/>
            </p14:nvContentPartPr>
            <p14:xfrm>
              <a:off x="1786269" y="2064954"/>
              <a:ext cx="1353240" cy="572097"/>
            </p14:xfrm>
          </p:contentPart>
        </mc:Choice>
        <mc:Fallback>
          <p:pic>
            <p:nvPicPr>
              <p:cNvPr id="758" name="Ink 757"/>
              <p:cNvPicPr/>
              <p:nvPr/>
            </p:nvPicPr>
            <p:blipFill>
              <a:blip r:embed="rId83"/>
              <a:stretch>
                <a:fillRect/>
              </a:stretch>
            </p:blipFill>
            <p:spPr>
              <a:xfrm>
                <a:off x="1782669" y="2062074"/>
                <a:ext cx="1359720" cy="58505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4">
            <p14:nvContentPartPr>
              <p14:cNvPr id="759" name="Ink 758"/>
              <p14:cNvContentPartPr/>
              <p14:nvPr/>
            </p14:nvContentPartPr>
            <p14:xfrm>
              <a:off x="1829829" y="2305794"/>
              <a:ext cx="1506600" cy="484617"/>
            </p14:xfrm>
          </p:contentPart>
        </mc:Choice>
        <mc:Fallback>
          <p:pic>
            <p:nvPicPr>
              <p:cNvPr id="759" name="Ink 758"/>
              <p:cNvPicPr/>
              <p:nvPr/>
            </p:nvPicPr>
            <p:blipFill>
              <a:blip r:embed="rId85"/>
              <a:stretch>
                <a:fillRect/>
              </a:stretch>
            </p:blipFill>
            <p:spPr>
              <a:xfrm>
                <a:off x="1825509" y="2296073"/>
                <a:ext cx="1517760" cy="50333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6">
            <p14:nvContentPartPr>
              <p14:cNvPr id="760" name="Ink 759"/>
              <p14:cNvContentPartPr/>
              <p14:nvPr/>
            </p14:nvContentPartPr>
            <p14:xfrm>
              <a:off x="2118909" y="2888274"/>
              <a:ext cx="1307880" cy="742017"/>
            </p14:xfrm>
          </p:contentPart>
        </mc:Choice>
        <mc:Fallback>
          <p:pic>
            <p:nvPicPr>
              <p:cNvPr id="760" name="Ink 759"/>
              <p:cNvPicPr/>
              <p:nvPr/>
            </p:nvPicPr>
            <p:blipFill>
              <a:blip r:embed="rId87"/>
              <a:stretch>
                <a:fillRect/>
              </a:stretch>
            </p:blipFill>
            <p:spPr>
              <a:xfrm>
                <a:off x="2110989" y="2885034"/>
                <a:ext cx="1328400" cy="75317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8">
            <p14:nvContentPartPr>
              <p14:cNvPr id="761" name="Ink 760"/>
              <p14:cNvContentPartPr/>
              <p14:nvPr/>
            </p14:nvContentPartPr>
            <p14:xfrm>
              <a:off x="567309" y="1780914"/>
              <a:ext cx="1755360" cy="917337"/>
            </p14:xfrm>
          </p:contentPart>
        </mc:Choice>
        <mc:Fallback>
          <p:pic>
            <p:nvPicPr>
              <p:cNvPr id="761" name="Ink 760"/>
              <p:cNvPicPr/>
              <p:nvPr/>
            </p:nvPicPr>
            <p:blipFill>
              <a:blip r:embed="rId89"/>
              <a:stretch>
                <a:fillRect/>
              </a:stretch>
            </p:blipFill>
            <p:spPr>
              <a:xfrm>
                <a:off x="557229" y="1770833"/>
                <a:ext cx="1769040" cy="93029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0">
            <p14:nvContentPartPr>
              <p14:cNvPr id="762" name="Ink 761"/>
              <p14:cNvContentPartPr/>
              <p14:nvPr/>
            </p14:nvContentPartPr>
            <p14:xfrm>
              <a:off x="3413931" y="3034131"/>
              <a:ext cx="442338" cy="146880"/>
            </p14:xfrm>
          </p:contentPart>
        </mc:Choice>
        <mc:Fallback>
          <p:pic>
            <p:nvPicPr>
              <p:cNvPr id="762" name="Ink 761"/>
              <p:cNvPicPr/>
              <p:nvPr/>
            </p:nvPicPr>
            <p:blipFill>
              <a:blip r:embed="rId91"/>
              <a:stretch>
                <a:fillRect/>
              </a:stretch>
            </p:blipFill>
            <p:spPr>
              <a:xfrm>
                <a:off x="3402774" y="3024411"/>
                <a:ext cx="465733" cy="16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2">
            <p14:nvContentPartPr>
              <p14:cNvPr id="768" name="Ink 767"/>
              <p14:cNvContentPartPr/>
              <p14:nvPr/>
            </p14:nvContentPartPr>
            <p14:xfrm>
              <a:off x="1560549" y="2747874"/>
              <a:ext cx="891000" cy="1488657"/>
            </p14:xfrm>
          </p:contentPart>
        </mc:Choice>
        <mc:Fallback>
          <p:pic>
            <p:nvPicPr>
              <p:cNvPr id="768" name="Ink 767"/>
              <p:cNvPicPr/>
              <p:nvPr/>
            </p:nvPicPr>
            <p:blipFill>
              <a:blip r:embed="rId93"/>
              <a:stretch>
                <a:fillRect/>
              </a:stretch>
            </p:blipFill>
            <p:spPr>
              <a:xfrm>
                <a:off x="1547229" y="2734553"/>
                <a:ext cx="916920" cy="151241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4">
            <p14:nvContentPartPr>
              <p14:cNvPr id="769" name="Ink 768"/>
              <p14:cNvContentPartPr/>
              <p14:nvPr/>
            </p14:nvContentPartPr>
            <p14:xfrm>
              <a:off x="2231949" y="2400474"/>
              <a:ext cx="644400" cy="1685937"/>
            </p14:xfrm>
          </p:contentPart>
        </mc:Choice>
        <mc:Fallback>
          <p:pic>
            <p:nvPicPr>
              <p:cNvPr id="769" name="Ink 768"/>
              <p:cNvPicPr/>
              <p:nvPr/>
            </p:nvPicPr>
            <p:blipFill>
              <a:blip r:embed="rId95"/>
              <a:stretch>
                <a:fillRect/>
              </a:stretch>
            </p:blipFill>
            <p:spPr>
              <a:xfrm>
                <a:off x="2226909" y="2388234"/>
                <a:ext cx="663480" cy="1702498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99302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458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Forte" pitchFamily="66" charset="0"/>
              </a:rPr>
              <a:t>Get out your sketchbook and a pencil</a:t>
            </a:r>
            <a:endParaRPr lang="en-US" dirty="0">
              <a:latin typeface="Forte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686800" cy="502920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en-US" dirty="0" smtClean="0">
                <a:solidFill>
                  <a:srgbClr val="0070C0"/>
                </a:solidFill>
              </a:rPr>
              <a:t>As we are going through the slides, pay special attention to his use of color, shape (both positive and negative shapes), and line. 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rgbClr val="C00000"/>
                </a:solidFill>
              </a:rPr>
              <a:t>Check out the strong diagonal lines that lead your eye around the picture.</a:t>
            </a:r>
          </a:p>
          <a:p>
            <a:pPr marL="514350" indent="-514350">
              <a:buAutoNum type="arabicPeriod"/>
            </a:pPr>
            <a:r>
              <a:rPr lang="en-US" dirty="0" smtClean="0"/>
              <a:t>Think about what you are seeing for a moment and then share with the group what you think the artist is communicating.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rgbClr val="C00000"/>
                </a:solidFill>
              </a:rPr>
              <a:t>When the PowerPoint is complete</a:t>
            </a:r>
            <a:r>
              <a:rPr lang="en-US" dirty="0" smtClean="0">
                <a:solidFill>
                  <a:srgbClr val="C00000"/>
                </a:solidFill>
              </a:rPr>
              <a:t>, </a:t>
            </a:r>
            <a:r>
              <a:rPr lang="en-US" dirty="0" smtClean="0">
                <a:solidFill>
                  <a:srgbClr val="C00000"/>
                </a:solidFill>
              </a:rPr>
              <a:t>select </a:t>
            </a:r>
            <a:r>
              <a:rPr lang="en-US" dirty="0" smtClean="0">
                <a:solidFill>
                  <a:srgbClr val="C00000"/>
                </a:solidFill>
              </a:rPr>
              <a:t>3 </a:t>
            </a:r>
            <a:r>
              <a:rPr lang="en-US" dirty="0" smtClean="0">
                <a:solidFill>
                  <a:srgbClr val="C00000"/>
                </a:solidFill>
              </a:rPr>
              <a:t>of the </a:t>
            </a:r>
            <a:r>
              <a:rPr lang="en-US" dirty="0" smtClean="0">
                <a:solidFill>
                  <a:srgbClr val="C00000"/>
                </a:solidFill>
              </a:rPr>
              <a:t>paintings </a:t>
            </a:r>
            <a:r>
              <a:rPr lang="en-US" dirty="0" smtClean="0">
                <a:solidFill>
                  <a:srgbClr val="C00000"/>
                </a:solidFill>
              </a:rPr>
              <a:t>to </a:t>
            </a:r>
            <a:r>
              <a:rPr lang="en-US" dirty="0" smtClean="0">
                <a:solidFill>
                  <a:srgbClr val="C00000"/>
                </a:solidFill>
              </a:rPr>
              <a:t>diagram. </a:t>
            </a:r>
            <a:r>
              <a:rPr lang="en-US" dirty="0" smtClean="0">
                <a:solidFill>
                  <a:srgbClr val="C00000"/>
                </a:solidFill>
              </a:rPr>
              <a:t>Record all important information such as color scheme, use of design, etc. This is they quickest way to </a:t>
            </a:r>
            <a:r>
              <a:rPr lang="en-US" dirty="0" smtClean="0">
                <a:solidFill>
                  <a:srgbClr val="C00000"/>
                </a:solidFill>
              </a:rPr>
              <a:t>study </a:t>
            </a:r>
            <a:r>
              <a:rPr lang="en-US" dirty="0" smtClean="0">
                <a:solidFill>
                  <a:srgbClr val="C00000"/>
                </a:solidFill>
              </a:rPr>
              <a:t>a work of art.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http://www.waynejiang.com/painting/figure/images/midnight-gosp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609600"/>
            <a:ext cx="6020291" cy="594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www.waynejiang.com/painting/interiors/doors_windows/to-the-field!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762000"/>
            <a:ext cx="8194548" cy="434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www.waynejiang.com/painting/interiors/doors_windows/spring-window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04800"/>
            <a:ext cx="3845232" cy="4953000"/>
          </a:xfrm>
          <a:prstGeom prst="rect">
            <a:avLst/>
          </a:prstGeom>
          <a:noFill/>
        </p:spPr>
      </p:pic>
      <p:pic>
        <p:nvPicPr>
          <p:cNvPr id="3" name="Picture 2" descr="http://www.waynejiang.com/painting/interiors/doors_windows/do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1524000"/>
            <a:ext cx="4563836" cy="495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www.waynejiang.com/painting/interiors/doors_windows/door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57200"/>
            <a:ext cx="4460488" cy="3657600"/>
          </a:xfrm>
          <a:prstGeom prst="rect">
            <a:avLst/>
          </a:prstGeom>
          <a:noFill/>
        </p:spPr>
      </p:pic>
      <p:pic>
        <p:nvPicPr>
          <p:cNvPr id="3" name="Picture 2" descr="http://www.waynejiang.com/painting/interiors/doors_windows/door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2809" y="304800"/>
            <a:ext cx="3848292" cy="510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waynejiang.com/painting/restaurant/images/Lantern_corn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52400"/>
            <a:ext cx="3200400" cy="6446035"/>
          </a:xfrm>
          <a:prstGeom prst="rect">
            <a:avLst/>
          </a:prstGeom>
          <a:noFill/>
        </p:spPr>
      </p:pic>
      <p:pic>
        <p:nvPicPr>
          <p:cNvPr id="3" name="Picture 1" descr="http://www.waynejiang.com/painting/figure/images/breeze_way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762000"/>
            <a:ext cx="4235409" cy="56920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www.waynejiang.com/painting/restaurant/images/Waitress-pouring-coffe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0"/>
            <a:ext cx="6477000" cy="647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waynejiang.com/painting/restaurant/images/waiting-for-apetitzer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304800"/>
            <a:ext cx="6455229" cy="63261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301</Words>
  <Application>Microsoft Office PowerPoint</Application>
  <PresentationFormat>On-screen Show (4:3)</PresentationFormat>
  <Paragraphs>27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Design and Composition</vt:lpstr>
      <vt:lpstr>Get out your sketchbook and a pencil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Put a tic-tac-toe grid over the art you wish to diagram:</vt:lpstr>
    </vt:vector>
  </TitlesOfParts>
  <Company>Wesleyan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and Composition</dc:title>
  <dc:creator>apiedra</dc:creator>
  <cp:lastModifiedBy>Windows User</cp:lastModifiedBy>
  <cp:revision>7</cp:revision>
  <dcterms:created xsi:type="dcterms:W3CDTF">2009-08-17T14:05:12Z</dcterms:created>
  <dcterms:modified xsi:type="dcterms:W3CDTF">2011-08-21T14:26:56Z</dcterms:modified>
</cp:coreProperties>
</file>