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4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BA045-75C8-40D3-BF21-C8005DDD5008}" type="datetimeFigureOut">
              <a:rPr lang="en-US" smtClean="0"/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A6E6-3DB3-4556-863B-EF41C4DD35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BA045-75C8-40D3-BF21-C8005DDD5008}" type="datetimeFigureOut">
              <a:rPr lang="en-US" smtClean="0"/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A6E6-3DB3-4556-863B-EF41C4DD35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BA045-75C8-40D3-BF21-C8005DDD5008}" type="datetimeFigureOut">
              <a:rPr lang="en-US" smtClean="0"/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A6E6-3DB3-4556-863B-EF41C4DD35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BA045-75C8-40D3-BF21-C8005DDD5008}" type="datetimeFigureOut">
              <a:rPr lang="en-US" smtClean="0"/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A6E6-3DB3-4556-863B-EF41C4DD35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BA045-75C8-40D3-BF21-C8005DDD5008}" type="datetimeFigureOut">
              <a:rPr lang="en-US" smtClean="0"/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A6E6-3DB3-4556-863B-EF41C4DD35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BA045-75C8-40D3-BF21-C8005DDD5008}" type="datetimeFigureOut">
              <a:rPr lang="en-US" smtClean="0"/>
              <a:t>10/21/2009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A6E6-3DB3-4556-863B-EF41C4DD35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BA045-75C8-40D3-BF21-C8005DDD5008}" type="datetimeFigureOut">
              <a:rPr lang="en-US" smtClean="0"/>
              <a:t>10/21/2009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A6E6-3DB3-4556-863B-EF41C4DD35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BA045-75C8-40D3-BF21-C8005DDD5008}" type="datetimeFigureOut">
              <a:rPr lang="en-US" smtClean="0"/>
              <a:t>10/21/2009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A6E6-3DB3-4556-863B-EF41C4DD35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BA045-75C8-40D3-BF21-C8005DDD5008}" type="datetimeFigureOut">
              <a:rPr lang="en-US" smtClean="0"/>
              <a:t>10/21/2009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A6E6-3DB3-4556-863B-EF41C4DD35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BA045-75C8-40D3-BF21-C8005DDD5008}" type="datetimeFigureOut">
              <a:rPr lang="en-US" smtClean="0"/>
              <a:t>10/21/2009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A6E6-3DB3-4556-863B-EF41C4DD35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BA045-75C8-40D3-BF21-C8005DDD5008}" type="datetimeFigureOut">
              <a:rPr lang="en-US" smtClean="0"/>
              <a:t>10/21/2009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A6E6-3DB3-4556-863B-EF41C4DD35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BA045-75C8-40D3-BF21-C8005DDD5008}" type="datetimeFigureOut">
              <a:rPr lang="en-US" smtClean="0"/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7A6E6-3DB3-4556-863B-EF41C4DD359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Julian Beaver</a:t>
            </a:r>
            <a:br>
              <a:rPr lang="en-US" dirty="0" smtClean="0"/>
            </a:br>
            <a:r>
              <a:rPr lang="en-US" dirty="0" smtClean="0"/>
              <a:t>Modern Day Master of Illusion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Sidewalk Chalk Artist</a:t>
            </a:r>
          </a:p>
          <a:p>
            <a:r>
              <a:rPr lang="en-US" dirty="0" smtClean="0"/>
              <a:t>Anamorphic Art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297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57200"/>
            <a:ext cx="83439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83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83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8600"/>
            <a:ext cx="85725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889224"/>
            <a:ext cx="8686800" cy="5740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257800" cy="701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6360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2296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04800"/>
            <a:ext cx="7265894" cy="6176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371600"/>
            <a:ext cx="8765864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09600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89154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876800" cy="6984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3450" y="0"/>
            <a:ext cx="8164286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3450" y="0"/>
            <a:ext cx="7928378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8599237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24097"/>
            <a:ext cx="9012504" cy="5819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76200"/>
            <a:ext cx="84582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066800"/>
            <a:ext cx="86868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3450" y="-1"/>
            <a:ext cx="4933950" cy="740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95800" cy="674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7</Words>
  <Application>Microsoft Office PowerPoint</Application>
  <PresentationFormat>On-screen Show (4:3)</PresentationFormat>
  <Paragraphs>3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Julian Beaver Modern Day Master of Illusion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</vt:vector>
  </TitlesOfParts>
  <Company>Wesleyan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Julian Beaver Modern Day Master of Illusion</dc:title>
  <dc:creator>apiedra</dc:creator>
  <cp:lastModifiedBy>apiedra</cp:lastModifiedBy>
  <cp:revision>1</cp:revision>
  <dcterms:created xsi:type="dcterms:W3CDTF">2009-10-21T11:07:31Z</dcterms:created>
  <dcterms:modified xsi:type="dcterms:W3CDTF">2009-10-21T12:51:13Z</dcterms:modified>
</cp:coreProperties>
</file>