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9"/>
  </p:notesMasterIdLst>
  <p:handoutMasterIdLst>
    <p:handoutMasterId r:id="rId30"/>
  </p:handoutMasterIdLst>
  <p:sldIdLst>
    <p:sldId id="256" r:id="rId2"/>
    <p:sldId id="257" r:id="rId3"/>
    <p:sldId id="258" r:id="rId4"/>
    <p:sldId id="259" r:id="rId5"/>
    <p:sldId id="270" r:id="rId6"/>
    <p:sldId id="272" r:id="rId7"/>
    <p:sldId id="273" r:id="rId8"/>
    <p:sldId id="274" r:id="rId9"/>
    <p:sldId id="271" r:id="rId10"/>
    <p:sldId id="276" r:id="rId11"/>
    <p:sldId id="277" r:id="rId12"/>
    <p:sldId id="286" r:id="rId13"/>
    <p:sldId id="278" r:id="rId14"/>
    <p:sldId id="279" r:id="rId15"/>
    <p:sldId id="283" r:id="rId16"/>
    <p:sldId id="280" r:id="rId17"/>
    <p:sldId id="287" r:id="rId18"/>
    <p:sldId id="281" r:id="rId19"/>
    <p:sldId id="282" r:id="rId20"/>
    <p:sldId id="284" r:id="rId21"/>
    <p:sldId id="285" r:id="rId22"/>
    <p:sldId id="288" r:id="rId23"/>
    <p:sldId id="289" r:id="rId24"/>
    <p:sldId id="275" r:id="rId25"/>
    <p:sldId id="260" r:id="rId26"/>
    <p:sldId id="261" r:id="rId27"/>
    <p:sldId id="290" r:id="rId28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37" autoAdjust="0"/>
    <p:restoredTop sz="94660"/>
  </p:normalViewPr>
  <p:slideViewPr>
    <p:cSldViewPr>
      <p:cViewPr varScale="1">
        <p:scale>
          <a:sx n="103" d="100"/>
          <a:sy n="103" d="100"/>
        </p:scale>
        <p:origin x="-2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C53E8F0D-836B-41D5-A1E5-C90A6C7E2359}" type="datetimeFigureOut">
              <a:rPr lang="en-US" smtClean="0"/>
              <a:t>1/19/2011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E413892B-B21F-4F57-ADE3-29AC6D640F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1693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D734350E-DB98-4992-A935-82F8EDDD2AC0}" type="datetimeFigureOut">
              <a:rPr lang="en-US" smtClean="0"/>
              <a:t>1/19/2011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E1D5EF66-9217-4FD2-8B05-45A4DE213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8635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D5EF66-9217-4FD2-8B05-45A4DE2134A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2868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D5EF66-9217-4FD2-8B05-45A4DE2134A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4000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D5EF66-9217-4FD2-8B05-45A4DE2134AF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3561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D5EF66-9217-4FD2-8B05-45A4DE2134AF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738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D5EF66-9217-4FD2-8B05-45A4DE2134A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9060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D5EF66-9217-4FD2-8B05-45A4DE2134A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9591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D5EF66-9217-4FD2-8B05-45A4DE2134A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9951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D5EF66-9217-4FD2-8B05-45A4DE2134A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6289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D5EF66-9217-4FD2-8B05-45A4DE2134A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5044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D5EF66-9217-4FD2-8B05-45A4DE2134A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4009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D5EF66-9217-4FD2-8B05-45A4DE2134A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8292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D5EF66-9217-4FD2-8B05-45A4DE2134A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5132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B506F-8A44-4DD9-B6A5-2F08F30DDB17}" type="datetimeFigureOut">
              <a:rPr lang="en-US" smtClean="0"/>
              <a:pPr/>
              <a:t>1/19/2011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30C8-F967-46B4-91F1-A6AFF4E595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935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B506F-8A44-4DD9-B6A5-2F08F30DDB17}" type="datetimeFigureOut">
              <a:rPr lang="en-US" smtClean="0"/>
              <a:pPr/>
              <a:t>1/19/2011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30C8-F967-46B4-91F1-A6AFF4E595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875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B506F-8A44-4DD9-B6A5-2F08F30DDB17}" type="datetimeFigureOut">
              <a:rPr lang="en-US" smtClean="0"/>
              <a:pPr/>
              <a:t>1/19/2011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30C8-F967-46B4-91F1-A6AFF4E595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446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B506F-8A44-4DD9-B6A5-2F08F30DDB17}" type="datetimeFigureOut">
              <a:rPr lang="en-US" smtClean="0"/>
              <a:pPr/>
              <a:t>1/19/2011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30C8-F967-46B4-91F1-A6AFF4E595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295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B506F-8A44-4DD9-B6A5-2F08F30DDB17}" type="datetimeFigureOut">
              <a:rPr lang="en-US" smtClean="0"/>
              <a:pPr/>
              <a:t>1/19/2011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30C8-F967-46B4-91F1-A6AFF4E595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71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B506F-8A44-4DD9-B6A5-2F08F30DDB17}" type="datetimeFigureOut">
              <a:rPr lang="en-US" smtClean="0"/>
              <a:pPr/>
              <a:t>1/19/2011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30C8-F967-46B4-91F1-A6AFF4E595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0579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B506F-8A44-4DD9-B6A5-2F08F30DDB17}" type="datetimeFigureOut">
              <a:rPr lang="en-US" smtClean="0"/>
              <a:pPr/>
              <a:t>1/19/2011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30C8-F967-46B4-91F1-A6AFF4E595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148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B506F-8A44-4DD9-B6A5-2F08F30DDB17}" type="datetimeFigureOut">
              <a:rPr lang="en-US" smtClean="0"/>
              <a:pPr/>
              <a:t>1/19/2011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30C8-F967-46B4-91F1-A6AFF4E595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095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B506F-8A44-4DD9-B6A5-2F08F30DDB17}" type="datetimeFigureOut">
              <a:rPr lang="en-US" smtClean="0"/>
              <a:pPr/>
              <a:t>1/19/2011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30C8-F967-46B4-91F1-A6AFF4E595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86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B506F-8A44-4DD9-B6A5-2F08F30DDB17}" type="datetimeFigureOut">
              <a:rPr lang="en-US" smtClean="0"/>
              <a:pPr/>
              <a:t>1/19/2011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30C8-F967-46B4-91F1-A6AFF4E595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9706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B506F-8A44-4DD9-B6A5-2F08F30DDB17}" type="datetimeFigureOut">
              <a:rPr lang="en-US" smtClean="0"/>
              <a:pPr/>
              <a:t>1/19/2011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30C8-F967-46B4-91F1-A6AFF4E595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86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6B506F-8A44-4DD9-B6A5-2F08F30DDB17}" type="datetimeFigureOut">
              <a:rPr lang="en-US" smtClean="0"/>
              <a:pPr/>
              <a:t>1/19/2011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B130C8-F967-46B4-91F1-A6AFF4E595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35374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>
                <a:latin typeface="Chiller" pitchFamily="82" charset="0"/>
              </a:rPr>
              <a:t>Folder Design – Intro to Art</a:t>
            </a:r>
            <a:endParaRPr lang="en-US" sz="6600" dirty="0">
              <a:latin typeface="Chiller" pitchFamily="82" charset="0"/>
            </a:endParaRPr>
          </a:p>
        </p:txBody>
      </p:sp>
      <p:pic>
        <p:nvPicPr>
          <p:cNvPr id="6" name="Content Placeholder 5" descr="folder design 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9056" y="0"/>
            <a:ext cx="56858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8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6757" y="0"/>
            <a:ext cx="57304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541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9679" y="0"/>
            <a:ext cx="58646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73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858" y="0"/>
            <a:ext cx="57362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79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7876" y="0"/>
            <a:ext cx="584824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75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082" y="0"/>
            <a:ext cx="56438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992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098" y="0"/>
            <a:ext cx="57878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22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212" y="0"/>
            <a:ext cx="57575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18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7091" y="0"/>
            <a:ext cx="57098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577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675" y="0"/>
            <a:ext cx="60086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84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Folder Design is a graphic art assignment. In this project, you are creating a design that illustrates your name and YOU!</a:t>
            </a:r>
            <a:endParaRPr lang="en-US" dirty="0"/>
          </a:p>
        </p:txBody>
      </p:sp>
      <p:pic>
        <p:nvPicPr>
          <p:cNvPr id="4" name="Content Placeholder 3" descr="folder design 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38200" y="1981200"/>
            <a:ext cx="7453792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731" y="0"/>
            <a:ext cx="59645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63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82" y="0"/>
            <a:ext cx="59434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432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5563" y="0"/>
            <a:ext cx="59328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037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823" y="0"/>
            <a:ext cx="67683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39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en-US" dirty="0" smtClean="0"/>
              <a:t>What materials can you use?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9144000" cy="5181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Color pencils</a:t>
            </a:r>
            <a:r>
              <a:rPr lang="en-US" dirty="0"/>
              <a:t>	</a:t>
            </a:r>
            <a:r>
              <a:rPr lang="en-US" dirty="0" smtClean="0"/>
              <a:t>Magic markers		Fabric *</a:t>
            </a:r>
          </a:p>
          <a:p>
            <a:pPr marL="0" indent="0">
              <a:buNone/>
            </a:pPr>
            <a:r>
              <a:rPr lang="en-US" dirty="0" smtClean="0"/>
              <a:t>	Fuzzy wires to attach your pencil + glue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     * Anything that is glued on must be securely      attached. Craftsmanship is part of the grade.</a:t>
            </a:r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1026" name="Picture 2" descr="C:\Users\tmays\AppData\Local\Microsoft\Windows\Temporary Internet Files\Content.IE5\EP4VYEXU\MC90021583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635335"/>
            <a:ext cx="1655275" cy="2029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tmays\AppData\Local\Microsoft\Windows\Temporary Internet Files\Content.IE5\EP4VYEXU\MC900290519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2793222"/>
            <a:ext cx="1537580" cy="1795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tmays\AppData\Local\Microsoft\Windows\Temporary Internet Files\Content.IE5\1OCXHE3T\MC900280976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7228" y="2793222"/>
            <a:ext cx="2293469" cy="1871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4162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dirty="0" smtClean="0"/>
              <a:t>Folder Design Process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1143000"/>
            <a:ext cx="8763000" cy="5715000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US" dirty="0" smtClean="0"/>
              <a:t>Brainstorm </a:t>
            </a:r>
            <a:r>
              <a:rPr lang="en-US" dirty="0"/>
              <a:t>list of hobbies, talents, interests, achievements, characteristics, pastimes, etc. about you in your </a:t>
            </a:r>
            <a:r>
              <a:rPr lang="en-US" dirty="0" smtClean="0"/>
              <a:t>notebook.</a:t>
            </a:r>
          </a:p>
          <a:p>
            <a:pPr lvl="0"/>
            <a:r>
              <a:rPr lang="en-US" dirty="0" smtClean="0"/>
              <a:t>Make </a:t>
            </a:r>
            <a:r>
              <a:rPr lang="en-US" dirty="0"/>
              <a:t>a list of </a:t>
            </a:r>
            <a:r>
              <a:rPr lang="en-US" dirty="0" smtClean="0"/>
              <a:t>adjectives </a:t>
            </a:r>
            <a:r>
              <a:rPr lang="en-US" dirty="0"/>
              <a:t>that describe you to use when planning your cover.</a:t>
            </a:r>
          </a:p>
          <a:p>
            <a:pPr lvl="0"/>
            <a:r>
              <a:rPr lang="en-US" dirty="0"/>
              <a:t>Look through creative fonts to find ideas for ways to write </a:t>
            </a:r>
            <a:r>
              <a:rPr lang="en-US" dirty="0" smtClean="0"/>
              <a:t>expressively—choose fonts that </a:t>
            </a:r>
            <a:r>
              <a:rPr lang="en-US" dirty="0"/>
              <a:t>characterize you at this point in your life.  Perhaps </a:t>
            </a:r>
            <a:r>
              <a:rPr lang="en-US" dirty="0" smtClean="0"/>
              <a:t>you select several </a:t>
            </a:r>
            <a:r>
              <a:rPr lang="en-US" dirty="0"/>
              <a:t>fonts for different aspects of your personality or CREATE you OWN!</a:t>
            </a:r>
          </a:p>
          <a:p>
            <a:pPr lvl="0"/>
            <a:r>
              <a:rPr lang="en-US" dirty="0"/>
              <a:t>Look at examples online </a:t>
            </a:r>
            <a:r>
              <a:rPr lang="en-US" dirty="0" smtClean="0"/>
              <a:t>or in clipart.  </a:t>
            </a:r>
            <a:r>
              <a:rPr lang="en-US" dirty="0"/>
              <a:t>Pay close attention to layouts, focal point, counter focal point, and etc.  Is there a clear message sent by the fonts or icons employed in the design?  All lettering, information and imagery been directed toward describing the person of interest.</a:t>
            </a:r>
          </a:p>
          <a:p>
            <a:pPr lvl="0"/>
            <a:r>
              <a:rPr lang="en-US" dirty="0"/>
              <a:t>Collect any resources you’ll need to express your message.</a:t>
            </a:r>
          </a:p>
          <a:p>
            <a:pPr lvl="0"/>
            <a:r>
              <a:rPr lang="en-US" dirty="0"/>
              <a:t>Be creative.  You MUST plan your folder design IN your journal first—in other words, draw your composition/rough draft in your journal or on a piece of copy paper.</a:t>
            </a:r>
          </a:p>
          <a:p>
            <a:pPr>
              <a:buNone/>
            </a:pPr>
            <a:endParaRPr lang="en-US" dirty="0"/>
          </a:p>
          <a:p>
            <a:r>
              <a:rPr lang="en-US" b="1" dirty="0"/>
              <a:t>What will the viewer know or assume when reading your image?</a:t>
            </a:r>
            <a:endParaRPr lang="en-US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100" b="1" dirty="0"/>
              <a:t>How will these be graded?  Here are the following categories and percentages: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334000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________________/10  </a:t>
            </a:r>
            <a:r>
              <a:rPr lang="en-US" b="1" dirty="0"/>
              <a:t>Organized</a:t>
            </a:r>
            <a:r>
              <a:rPr lang="en-US" dirty="0"/>
              <a:t> approach to project—plan is drafted in student’s journal and approved by  teacher prior to beginning.</a:t>
            </a:r>
          </a:p>
          <a:p>
            <a:pPr>
              <a:buNone/>
            </a:pPr>
            <a:endParaRPr lang="en-US" dirty="0"/>
          </a:p>
          <a:p>
            <a:r>
              <a:rPr lang="en-US" dirty="0"/>
              <a:t>________________/20  </a:t>
            </a:r>
            <a:r>
              <a:rPr lang="en-US" b="1" dirty="0"/>
              <a:t>Creativity:  </a:t>
            </a:r>
            <a:r>
              <a:rPr lang="en-US" dirty="0"/>
              <a:t>Student used a approach to project—made use of  resources when planning idea.</a:t>
            </a:r>
          </a:p>
          <a:p>
            <a:pPr>
              <a:buNone/>
            </a:pPr>
            <a:endParaRPr lang="en-US" dirty="0"/>
          </a:p>
          <a:p>
            <a:r>
              <a:rPr lang="en-US" dirty="0"/>
              <a:t>________________/10  </a:t>
            </a:r>
            <a:r>
              <a:rPr lang="en-US" b="1" dirty="0"/>
              <a:t>Neatness</a:t>
            </a:r>
            <a:r>
              <a:rPr lang="en-US" dirty="0"/>
              <a:t>/</a:t>
            </a:r>
            <a:r>
              <a:rPr lang="en-US" b="1" dirty="0"/>
              <a:t>craftsmanship:</a:t>
            </a:r>
            <a:r>
              <a:rPr lang="en-US" dirty="0"/>
              <a:t>  folder has a place for pencil to be stored and is well constructed.</a:t>
            </a:r>
          </a:p>
          <a:p>
            <a:pPr>
              <a:buNone/>
            </a:pPr>
            <a:endParaRPr lang="en-US" dirty="0"/>
          </a:p>
          <a:p>
            <a:r>
              <a:rPr lang="en-US" dirty="0"/>
              <a:t>________________/</a:t>
            </a:r>
            <a:r>
              <a:rPr lang="en-US" b="1" dirty="0"/>
              <a:t>50</a:t>
            </a:r>
            <a:r>
              <a:rPr lang="en-US" dirty="0"/>
              <a:t>  </a:t>
            </a:r>
            <a:r>
              <a:rPr lang="en-US" b="1" dirty="0"/>
              <a:t>Effort</a:t>
            </a:r>
            <a:r>
              <a:rPr lang="en-US" dirty="0"/>
              <a:t>:  Student brought in items to use on project from home </a:t>
            </a:r>
            <a:r>
              <a:rPr lang="en-US" b="1" dirty="0"/>
              <a:t>or</a:t>
            </a:r>
            <a:r>
              <a:rPr lang="en-US" dirty="0"/>
              <a:t> looked carefully thorough classroom resources for ideas.  </a:t>
            </a:r>
            <a:r>
              <a:rPr lang="en-US" b="1" dirty="0"/>
              <a:t>Student worked on design and gave significant effort to project until completion.  </a:t>
            </a:r>
            <a:endParaRPr lang="en-US" dirty="0"/>
          </a:p>
          <a:p>
            <a:pPr>
              <a:buNone/>
            </a:pPr>
            <a:endParaRPr lang="en-US" dirty="0"/>
          </a:p>
          <a:p>
            <a:r>
              <a:rPr lang="en-US" b="1" dirty="0"/>
              <a:t>________________/10  Citizenship</a:t>
            </a:r>
            <a:r>
              <a:rPr lang="en-US" dirty="0"/>
              <a:t>:  student cleaned up his/her area and worked as a team.</a:t>
            </a:r>
          </a:p>
          <a:p>
            <a:pPr>
              <a:buNone/>
            </a:pPr>
            <a:r>
              <a:rPr lang="en-US" dirty="0"/>
              <a:t> </a:t>
            </a:r>
          </a:p>
          <a:p>
            <a:r>
              <a:rPr lang="en-US" dirty="0"/>
              <a:t>________________/100  Project total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Folder Design: Due Friday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en-US" dirty="0" smtClean="0"/>
              <a:t>Make sure your have your rubric with planning on it.</a:t>
            </a:r>
          </a:p>
          <a:p>
            <a:pPr marL="514350" indent="-514350">
              <a:buAutoNum type="arabicPeriod"/>
            </a:pPr>
            <a:r>
              <a:rPr lang="en-US" dirty="0" smtClean="0"/>
              <a:t>Pencil holder glued in and sides taped before handing it in.</a:t>
            </a:r>
          </a:p>
          <a:p>
            <a:pPr marL="514350" indent="-514350">
              <a:buAutoNum type="arabicPeriod"/>
            </a:pPr>
            <a:r>
              <a:rPr lang="en-US" dirty="0" smtClean="0"/>
              <a:t>Listen for instructions on how to make your sketchbook.</a:t>
            </a:r>
          </a:p>
          <a:p>
            <a:pPr marL="514350" indent="-514350">
              <a:buAutoNum type="arabicPeriod"/>
            </a:pPr>
            <a:r>
              <a:rPr lang="en-US" dirty="0" smtClean="0"/>
              <a:t>Sketchbook must be constructed by Friday as well.</a:t>
            </a:r>
          </a:p>
          <a:p>
            <a:pPr marL="514350" indent="-514350">
              <a:buAutoNum type="arabicPeriod"/>
            </a:pPr>
            <a:r>
              <a:rPr lang="en-US" dirty="0" smtClean="0"/>
              <a:t>Color Theory Unit begins on Monday</a:t>
            </a:r>
            <a:r>
              <a:rPr lang="en-US" dirty="0" smtClean="0">
                <a:sym typeface="Wingdings" pitchFamily="2" charset="2"/>
              </a:rPr>
              <a:t>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6760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Who is this and what does he like to do?</a:t>
            </a:r>
            <a:endParaRPr lang="en-US" dirty="0"/>
          </a:p>
        </p:txBody>
      </p:sp>
      <p:pic>
        <p:nvPicPr>
          <p:cNvPr id="4" name="Content Placeholder 3" descr="folder design 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14400" y="1295400"/>
            <a:ext cx="7429499" cy="4953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Kristen ITC" pitchFamily="66" charset="0"/>
              </a:rPr>
              <a:t>What’s in a NAME?</a:t>
            </a:r>
            <a:endParaRPr lang="en-US" dirty="0">
              <a:latin typeface="Kristen ITC" pitchFamily="66" charset="0"/>
            </a:endParaRPr>
          </a:p>
        </p:txBody>
      </p:sp>
      <p:pic>
        <p:nvPicPr>
          <p:cNvPr id="4" name="Content Placeholder 3" descr="folder design 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88621" y="1600200"/>
            <a:ext cx="716675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DCIM\269CANON\IMG_699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6164"/>
            <a:ext cx="55770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634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DCIM\269CANON\IMG_699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653" y="0"/>
            <a:ext cx="531669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073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DCIM\269CANON\IMG_699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4980" y="0"/>
            <a:ext cx="545403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5106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DCIM\269CANON\IMG_699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6569" y="0"/>
            <a:ext cx="561086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382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DCIM\269CANON\IMG_699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5991" y="0"/>
            <a:ext cx="579201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9151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1650</TotalTime>
  <Words>427</Words>
  <Application>Microsoft Office PowerPoint</Application>
  <PresentationFormat>On-screen Show (4:3)</PresentationFormat>
  <Paragraphs>52</Paragraphs>
  <Slides>27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Folder Design – Intro to Art</vt:lpstr>
      <vt:lpstr>Folder Design is a graphic art assignment. In this project, you are creating a design that illustrates your name and YOU!</vt:lpstr>
      <vt:lpstr>Who is this and what does he like to do?</vt:lpstr>
      <vt:lpstr>What’s in a NAME?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materials can you use?</vt:lpstr>
      <vt:lpstr>Folder Design Process</vt:lpstr>
      <vt:lpstr>How will these be graded?  Here are the following categories and percentages: </vt:lpstr>
      <vt:lpstr>Folder Design: Due Friday</vt:lpstr>
    </vt:vector>
  </TitlesOfParts>
  <Company>Wesleyan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Folder Design – Intro to Art</dc:title>
  <dc:creator>apiedra</dc:creator>
  <cp:lastModifiedBy>Windows User</cp:lastModifiedBy>
  <cp:revision>70</cp:revision>
  <cp:lastPrinted>2010-08-13T19:01:24Z</cp:lastPrinted>
  <dcterms:created xsi:type="dcterms:W3CDTF">2009-08-21T12:16:04Z</dcterms:created>
  <dcterms:modified xsi:type="dcterms:W3CDTF">2011-01-19T21:35:26Z</dcterms:modified>
</cp:coreProperties>
</file>