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0"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241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5479" autoAdjust="0"/>
    <p:restoredTop sz="94660"/>
  </p:normalViewPr>
  <p:slideViewPr>
    <p:cSldViewPr snapToGrid="0" snapToObjects="1">
      <p:cViewPr varScale="1">
        <p:scale>
          <a:sx n="74" d="100"/>
          <a:sy n="74" d="100"/>
        </p:scale>
        <p:origin x="-87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F25AF04-2779-7443-B925-DADA06060559}"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65EDE1-04B0-E340-AC9C-44C248CAEB5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25AF04-2779-7443-B925-DADA06060559}"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65EDE1-04B0-E340-AC9C-44C248CAEB5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25AF04-2779-7443-B925-DADA06060559}"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65EDE1-04B0-E340-AC9C-44C248CAEB5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25AF04-2779-7443-B925-DADA06060559}"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65EDE1-04B0-E340-AC9C-44C248CAEB5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25AF04-2779-7443-B925-DADA06060559}"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65EDE1-04B0-E340-AC9C-44C248CAEB5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F25AF04-2779-7443-B925-DADA06060559}"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65EDE1-04B0-E340-AC9C-44C248CAEB5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F25AF04-2779-7443-B925-DADA06060559}" type="datetimeFigureOut">
              <a:rPr lang="en-US" smtClean="0"/>
              <a:pPr/>
              <a:t>4/29/2010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265EDE1-04B0-E340-AC9C-44C248CAEB5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F25AF04-2779-7443-B925-DADA06060559}" type="datetimeFigureOut">
              <a:rPr lang="en-US" smtClean="0"/>
              <a:pPr/>
              <a:t>4/29/2010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65EDE1-04B0-E340-AC9C-44C248CAEB5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25AF04-2779-7443-B925-DADA06060559}" type="datetimeFigureOut">
              <a:rPr lang="en-US" smtClean="0"/>
              <a:pPr/>
              <a:t>4/29/2010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265EDE1-04B0-E340-AC9C-44C248CAEB5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25AF04-2779-7443-B925-DADA06060559}"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65EDE1-04B0-E340-AC9C-44C248CAEB5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F25AF04-2779-7443-B925-DADA06060559}"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65EDE1-04B0-E340-AC9C-44C248CAEB5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25AF04-2779-7443-B925-DADA06060559}" type="datetimeFigureOut">
              <a:rPr lang="en-US" smtClean="0"/>
              <a:pPr/>
              <a:t>4/29/2010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65EDE1-04B0-E340-AC9C-44C248CAEB5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460837" y="-1"/>
            <a:ext cx="4934379" cy="7386795"/>
          </a:xfrm>
          <a:prstGeom prst="rect">
            <a:avLst/>
          </a:prstGeom>
        </p:spPr>
      </p:pic>
      <p:sp>
        <p:nvSpPr>
          <p:cNvPr id="2" name="Title 1"/>
          <p:cNvSpPr>
            <a:spLocks noGrp="1"/>
          </p:cNvSpPr>
          <p:nvPr>
            <p:ph type="ctrTitle"/>
          </p:nvPr>
        </p:nvSpPr>
        <p:spPr>
          <a:xfrm>
            <a:off x="43342" y="591792"/>
            <a:ext cx="4570216" cy="1470025"/>
          </a:xfrm>
        </p:spPr>
        <p:txBody>
          <a:bodyPr>
            <a:normAutofit fontScale="90000"/>
          </a:bodyPr>
          <a:lstStyle/>
          <a:p>
            <a:pPr algn="l"/>
            <a:r>
              <a:rPr lang="en-US" sz="5556" dirty="0" smtClean="0">
                <a:solidFill>
                  <a:srgbClr val="712413"/>
                </a:solidFill>
                <a:latin typeface="BlairMdITC TT-Medium"/>
                <a:cs typeface="BlairMdITC TT-Medium"/>
              </a:rPr>
              <a:t>Liz Shinn 2010</a:t>
            </a:r>
            <a:br>
              <a:rPr lang="en-US" sz="5556" dirty="0" smtClean="0">
                <a:solidFill>
                  <a:srgbClr val="712413"/>
                </a:solidFill>
                <a:latin typeface="BlairMdITC TT-Medium"/>
                <a:cs typeface="BlairMdITC TT-Medium"/>
              </a:rPr>
            </a:br>
            <a:r>
              <a:rPr lang="en-US" sz="5556" dirty="0" smtClean="0">
                <a:solidFill>
                  <a:srgbClr val="712413"/>
                </a:solidFill>
                <a:latin typeface="BlairMdITC TT-Medium"/>
                <a:cs typeface="BlairMdITC TT-Medium"/>
              </a:rPr>
              <a:t>2D Portfolio</a:t>
            </a:r>
            <a:r>
              <a:rPr lang="en-US" sz="6600" dirty="0" smtClean="0">
                <a:solidFill>
                  <a:srgbClr val="712413"/>
                </a:solidFill>
              </a:rPr>
              <a:t/>
            </a:r>
            <a:br>
              <a:rPr lang="en-US" sz="6600" dirty="0" smtClean="0">
                <a:solidFill>
                  <a:srgbClr val="712413"/>
                </a:solidFill>
              </a:rPr>
            </a:br>
            <a:r>
              <a:rPr lang="en-US" sz="4444" b="1" i="1" dirty="0" smtClean="0">
                <a:solidFill>
                  <a:srgbClr val="712413"/>
                </a:solidFill>
              </a:rPr>
              <a:t>Concentration: </a:t>
            </a:r>
            <a:r>
              <a:rPr lang="en-US" sz="4444" i="1" dirty="0" smtClean="0">
                <a:solidFill>
                  <a:srgbClr val="712413"/>
                </a:solidFill>
              </a:rPr>
              <a:t>Coffee Mugs</a:t>
            </a:r>
            <a:endParaRPr lang="en-US" sz="4444" i="1" dirty="0">
              <a:solidFill>
                <a:srgbClr val="712413"/>
              </a:solidFill>
            </a:endParaRPr>
          </a:p>
        </p:txBody>
      </p:sp>
      <p:sp>
        <p:nvSpPr>
          <p:cNvPr id="3" name="Subtitle 2"/>
          <p:cNvSpPr>
            <a:spLocks noGrp="1"/>
          </p:cNvSpPr>
          <p:nvPr>
            <p:ph type="subTitle" idx="1"/>
          </p:nvPr>
        </p:nvSpPr>
        <p:spPr>
          <a:xfrm>
            <a:off x="127868" y="3029517"/>
            <a:ext cx="4189584" cy="3801780"/>
          </a:xfrm>
        </p:spPr>
        <p:txBody>
          <a:bodyPr>
            <a:normAutofit fontScale="62500" lnSpcReduction="20000"/>
          </a:bodyPr>
          <a:lstStyle/>
          <a:p>
            <a:r>
              <a:rPr lang="en-US" dirty="0" smtClean="0">
                <a:solidFill>
                  <a:schemeClr val="bg1">
                    <a:lumMod val="95000"/>
                  </a:schemeClr>
                </a:solidFill>
                <a:latin typeface="Baskerville Old Face"/>
                <a:cs typeface="Baskerville Old Face"/>
              </a:rPr>
              <a:t>Coffee mugs are the central idea of my concentration. I wanted to portray the idea that mugs are more than just functional objects used for drinking; they are an integral part of American society. My concentration's progression follows coffee mugs as merely inanimate objects to the key role they play in consumerism and pop culture. Not only is America addicted to coffee, it's associated with the business world and the artsy underground. America is a coffee culture, and we don't even realize it.</a:t>
            </a:r>
            <a:endParaRPr lang="en-US" dirty="0">
              <a:solidFill>
                <a:schemeClr val="bg1">
                  <a:lumMod val="95000"/>
                </a:schemeClr>
              </a:solidFill>
              <a:latin typeface="Baskerville Old Face"/>
              <a:cs typeface="Baskerville Old Face"/>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85750" y="69850"/>
            <a:ext cx="8572500" cy="67183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052920" y="165881"/>
            <a:ext cx="4691565" cy="6692119"/>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125607" y="73974"/>
            <a:ext cx="5029402" cy="6717064"/>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216727" y="274638"/>
            <a:ext cx="4574278" cy="617096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73050" y="63500"/>
            <a:ext cx="8597900" cy="6731000"/>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3341" y="176156"/>
            <a:ext cx="4847313" cy="1694208"/>
          </a:xfrm>
          <a:prstGeom prst="rect">
            <a:avLst/>
          </a:prstGeom>
        </p:spPr>
        <p:txBody>
          <a:bodyPr>
            <a:normAutofit fontScale="82500" lnSpcReduction="20000"/>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5556" b="0" i="0" u="none" strike="noStrike" kern="1200" cap="none" spc="0" normalizeH="0" baseline="0" noProof="0" dirty="0" smtClean="0">
                <a:ln>
                  <a:noFill/>
                </a:ln>
                <a:solidFill>
                  <a:srgbClr val="712413"/>
                </a:solidFill>
                <a:effectLst/>
                <a:uLnTx/>
                <a:uFillTx/>
                <a:latin typeface="BlairMdITC TT-Medium"/>
                <a:ea typeface="+mj-ea"/>
                <a:cs typeface="BlairMdITC TT-Medium"/>
              </a:rPr>
              <a:t>Liz Shinn 2010</a:t>
            </a:r>
            <a:br>
              <a:rPr kumimoji="0" lang="en-US" sz="5556" b="0" i="0" u="none" strike="noStrike" kern="1200" cap="none" spc="0" normalizeH="0" baseline="0" noProof="0" dirty="0" smtClean="0">
                <a:ln>
                  <a:noFill/>
                </a:ln>
                <a:solidFill>
                  <a:srgbClr val="712413"/>
                </a:solidFill>
                <a:effectLst/>
                <a:uLnTx/>
                <a:uFillTx/>
                <a:latin typeface="BlairMdITC TT-Medium"/>
                <a:ea typeface="+mj-ea"/>
                <a:cs typeface="BlairMdITC TT-Medium"/>
              </a:rPr>
            </a:br>
            <a:r>
              <a:rPr kumimoji="0" lang="en-US" sz="5556" b="0" i="0" u="none" strike="noStrike" kern="1200" cap="none" spc="0" normalizeH="0" baseline="0" noProof="0" dirty="0" smtClean="0">
                <a:ln>
                  <a:noFill/>
                </a:ln>
                <a:solidFill>
                  <a:srgbClr val="712413"/>
                </a:solidFill>
                <a:effectLst/>
                <a:uLnTx/>
                <a:uFillTx/>
                <a:latin typeface="BlairMdITC TT-Medium"/>
                <a:ea typeface="+mj-ea"/>
                <a:cs typeface="BlairMdITC TT-Medium"/>
              </a:rPr>
              <a:t>2D Portfolio</a:t>
            </a:r>
            <a:r>
              <a:rPr kumimoji="0" lang="en-US" sz="6600" b="0" i="0" u="none" strike="noStrike" kern="1200" cap="none" spc="0" normalizeH="0" baseline="0" noProof="0" dirty="0" smtClean="0">
                <a:ln>
                  <a:noFill/>
                </a:ln>
                <a:solidFill>
                  <a:srgbClr val="712413"/>
                </a:solidFill>
                <a:effectLst/>
                <a:uLnTx/>
                <a:uFillTx/>
                <a:latin typeface="+mj-lt"/>
                <a:ea typeface="+mj-ea"/>
                <a:cs typeface="+mj-cs"/>
              </a:rPr>
              <a:t/>
            </a:r>
            <a:br>
              <a:rPr kumimoji="0" lang="en-US" sz="6600" b="0" i="0" u="none" strike="noStrike" kern="1200" cap="none" spc="0" normalizeH="0" baseline="0" noProof="0" dirty="0" smtClean="0">
                <a:ln>
                  <a:noFill/>
                </a:ln>
                <a:solidFill>
                  <a:srgbClr val="712413"/>
                </a:solidFill>
                <a:effectLst/>
                <a:uLnTx/>
                <a:uFillTx/>
                <a:latin typeface="+mj-lt"/>
                <a:ea typeface="+mj-ea"/>
                <a:cs typeface="+mj-cs"/>
              </a:rPr>
            </a:br>
            <a:endParaRPr kumimoji="0" lang="en-US" sz="4444" b="0" i="1" u="none" strike="noStrike" kern="1200" cap="none" spc="0" normalizeH="0" noProof="0" dirty="0">
              <a:ln>
                <a:noFill/>
              </a:ln>
              <a:solidFill>
                <a:srgbClr val="712413"/>
              </a:solidFill>
              <a:effectLst/>
              <a:uLnTx/>
              <a:uFillTx/>
              <a:latin typeface="+mj-lt"/>
              <a:ea typeface="+mj-ea"/>
              <a:cs typeface="+mj-cs"/>
            </a:endParaRPr>
          </a:p>
        </p:txBody>
      </p:sp>
      <p:pic>
        <p:nvPicPr>
          <p:cNvPr id="2050" name="Picture 2" descr="https://apstudio.ets.org/apimages/stu56041/2D/Breadth/zoomOutImg/5368696e6e5f455f5061696e74696e675f50726163746963654368616972.jpg"/>
          <p:cNvPicPr>
            <a:picLocks noChangeAspect="1" noChangeArrowheads="1"/>
          </p:cNvPicPr>
          <p:nvPr/>
        </p:nvPicPr>
        <p:blipFill>
          <a:blip r:embed="rId2"/>
          <a:srcRect/>
          <a:stretch>
            <a:fillRect/>
          </a:stretch>
        </p:blipFill>
        <p:spPr bwMode="auto">
          <a:xfrm>
            <a:off x="4012620" y="176156"/>
            <a:ext cx="5048250" cy="6581776"/>
          </a:xfrm>
          <a:prstGeom prst="rect">
            <a:avLst/>
          </a:prstGeom>
          <a:noFill/>
        </p:spPr>
      </p:pic>
      <p:sp>
        <p:nvSpPr>
          <p:cNvPr id="5" name="Rectangle 4"/>
          <p:cNvSpPr/>
          <p:nvPr/>
        </p:nvSpPr>
        <p:spPr>
          <a:xfrm>
            <a:off x="-273078" y="2286000"/>
            <a:ext cx="4368828" cy="1015663"/>
          </a:xfrm>
          <a:prstGeom prst="rect">
            <a:avLst/>
          </a:prstGeom>
          <a:noFill/>
        </p:spPr>
        <p:txBody>
          <a:bodyPr wrap="square" lIns="91440" tIns="45720" rIns="91440" bIns="45720">
            <a:spAutoFit/>
          </a:bodyPr>
          <a:lstStyle/>
          <a:p>
            <a:pPr algn="ctr"/>
            <a:r>
              <a:rPr lang="en-US" sz="6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BREADTH</a:t>
            </a:r>
            <a:endParaRPr lang="en-US" sz="6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apstudio.ets.org/apimages/stu56041/2D/Breadth/zoomOutImg/4c697a7a7920205368696e6e2070617374656c20676c6173736573.jpg"/>
          <p:cNvPicPr>
            <a:picLocks noChangeAspect="1" noChangeArrowheads="1"/>
          </p:cNvPicPr>
          <p:nvPr/>
        </p:nvPicPr>
        <p:blipFill>
          <a:blip r:embed="rId2"/>
          <a:srcRect/>
          <a:stretch>
            <a:fillRect/>
          </a:stretch>
        </p:blipFill>
        <p:spPr bwMode="auto">
          <a:xfrm>
            <a:off x="1532085" y="1158884"/>
            <a:ext cx="6096000" cy="45720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s://apstudio.ets.org/apimages/stu56041/2D/Breadth/zoomOutImg/456c697a61626574682073656c6620706f7274726169742031.jpg"/>
          <p:cNvPicPr>
            <a:picLocks noChangeAspect="1" noChangeArrowheads="1"/>
          </p:cNvPicPr>
          <p:nvPr/>
        </p:nvPicPr>
        <p:blipFill>
          <a:blip r:embed="rId2"/>
          <a:srcRect/>
          <a:stretch>
            <a:fillRect/>
          </a:stretch>
        </p:blipFill>
        <p:spPr bwMode="auto">
          <a:xfrm>
            <a:off x="2341411" y="204047"/>
            <a:ext cx="4517735" cy="6363007"/>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s://apstudio.ets.org/apimages/stu56041/2D/Breadth/zoomOutImg/6669677572652067726f756e6420646f75626c6564.jpg"/>
          <p:cNvPicPr>
            <a:picLocks noChangeAspect="1" noChangeArrowheads="1"/>
          </p:cNvPicPr>
          <p:nvPr/>
        </p:nvPicPr>
        <p:blipFill>
          <a:blip r:embed="rId2"/>
          <a:srcRect/>
          <a:stretch>
            <a:fillRect/>
          </a:stretch>
        </p:blipFill>
        <p:spPr bwMode="auto">
          <a:xfrm>
            <a:off x="110840" y="540335"/>
            <a:ext cx="8901864" cy="5751975"/>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s://apstudio.ets.org/apimages/stu56041/2D/Breadth/zoomOutImg/636f6c6f7261646f.jpg"/>
          <p:cNvPicPr>
            <a:picLocks noChangeAspect="1" noChangeArrowheads="1"/>
          </p:cNvPicPr>
          <p:nvPr/>
        </p:nvPicPr>
        <p:blipFill>
          <a:blip r:embed="rId2"/>
          <a:srcRect/>
          <a:stretch>
            <a:fillRect/>
          </a:stretch>
        </p:blipFill>
        <p:spPr bwMode="auto">
          <a:xfrm>
            <a:off x="2183244" y="55420"/>
            <a:ext cx="5048250" cy="675322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496888"/>
            <a:ext cx="8502650" cy="6394450"/>
          </a:xfrm>
        </p:spPr>
        <p:txBody>
          <a:bodyPr>
            <a:normAutofit fontScale="70000" lnSpcReduction="20000"/>
          </a:bodyPr>
          <a:lstStyle/>
          <a:p>
            <a:pPr algn="ctr">
              <a:buNone/>
            </a:pPr>
            <a:r>
              <a:rPr lang="en-US" dirty="0" smtClean="0">
                <a:solidFill>
                  <a:srgbClr val="712413"/>
                </a:solidFill>
                <a:latin typeface="Baskerville"/>
                <a:cs typeface="Baskerville"/>
              </a:rPr>
              <a:t>			</a:t>
            </a:r>
          </a:p>
          <a:p>
            <a:pPr algn="ctr">
              <a:buNone/>
            </a:pPr>
            <a:r>
              <a:rPr lang="en-US" dirty="0" smtClean="0">
                <a:solidFill>
                  <a:srgbClr val="712413"/>
                </a:solidFill>
                <a:latin typeface="Baskerville"/>
                <a:cs typeface="Baskerville"/>
              </a:rPr>
              <a:t>			</a:t>
            </a:r>
            <a:r>
              <a:rPr lang="en-US" dirty="0" smtClean="0">
                <a:solidFill>
                  <a:srgbClr val="712413"/>
                </a:solidFill>
                <a:latin typeface="Baskerville Old Face" pitchFamily="18" charset="0"/>
                <a:cs typeface="Baskerville"/>
              </a:rPr>
              <a:t>At first, mugs are just functional. In Image 1, I used black and white color to make the mugs seem impersonal. In Image 2, I added color and the design of a home to show that mugs are also a part of domestic life. In Image 3, I used a teacup to illustrate that specific cups have specific purposes globally, for example, a British high tea. I continued the global idea in Image 4 where I mimicked the water color designs of Holland to show that cups are artwork too. In Image 5, I used bright colors, sharp angles and reflections to show that mugs are beautiful if one will look. To further the global theme, in Image 6 I used the style of Mondrian with world news clippings and introduced people. To further the social idea of mugs, in Image 7 I drew friends on top of a restaurant menu. As I thought about the social implications of coffee mugs, I thought of Image 8 in which a girl is drinking coffee in order to stay awake. This resulted in Image 9 which depicts a typical American on a caffeine high. In Image 10, I replaced Andy Warhol's soup cans with Folgers to show coffee mugs' artsy connotation as well as our coffee addiction. In Image 11, I used American Gothic to show even rural America has bought into the coffee craze. Finally, in Image 12, I used Roy Lichtenstein's modern style to show pop culture's coffee obsession.</a:t>
            </a:r>
            <a:endParaRPr lang="en-US" dirty="0">
              <a:solidFill>
                <a:srgbClr val="712413"/>
              </a:solidFill>
              <a:latin typeface="Baskerville Old Face" pitchFamily="18" charset="0"/>
              <a:cs typeface="Baskerville"/>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s://apstudio.ets.org/apimages/stu56041/2D/Breadth/zoomOutImg/7472697074796368.jpg"/>
          <p:cNvPicPr>
            <a:picLocks noChangeAspect="1" noChangeArrowheads="1"/>
          </p:cNvPicPr>
          <p:nvPr/>
        </p:nvPicPr>
        <p:blipFill>
          <a:blip r:embed="rId2"/>
          <a:srcRect/>
          <a:stretch>
            <a:fillRect/>
          </a:stretch>
        </p:blipFill>
        <p:spPr bwMode="auto">
          <a:xfrm>
            <a:off x="2626581" y="-25975"/>
            <a:ext cx="3714750" cy="695325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s://apstudio.ets.org/apimages/stu56041/2D/Breadth/zoomOutImg/636f6666656520726564756374696f6e207072696e7420656e68616e636564.jpg"/>
          <p:cNvPicPr>
            <a:picLocks noChangeAspect="1" noChangeArrowheads="1"/>
          </p:cNvPicPr>
          <p:nvPr/>
        </p:nvPicPr>
        <p:blipFill>
          <a:blip r:embed="rId2"/>
          <a:srcRect/>
          <a:stretch>
            <a:fillRect/>
          </a:stretch>
        </p:blipFill>
        <p:spPr bwMode="auto">
          <a:xfrm>
            <a:off x="2224810" y="263235"/>
            <a:ext cx="4791075" cy="6353175"/>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s://apstudio.ets.org/apimages/stu56041/2D/Breadth/zoomOutImg/636f6d6963.jpg"/>
          <p:cNvPicPr>
            <a:picLocks noChangeAspect="1" noChangeArrowheads="1"/>
          </p:cNvPicPr>
          <p:nvPr/>
        </p:nvPicPr>
        <p:blipFill>
          <a:blip r:embed="rId2"/>
          <a:srcRect/>
          <a:stretch>
            <a:fillRect/>
          </a:stretch>
        </p:blipFill>
        <p:spPr bwMode="auto">
          <a:xfrm>
            <a:off x="628629" y="13856"/>
            <a:ext cx="7880230" cy="68580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s://apstudio.ets.org/apimages/stu56041/2D/Breadth/zoomOutImg/6c697a207368696e6e2077656464696e672064726177696e6732.jpg"/>
          <p:cNvPicPr>
            <a:picLocks noChangeAspect="1" noChangeArrowheads="1"/>
          </p:cNvPicPr>
          <p:nvPr/>
        </p:nvPicPr>
        <p:blipFill>
          <a:blip r:embed="rId2"/>
          <a:srcRect/>
          <a:stretch>
            <a:fillRect/>
          </a:stretch>
        </p:blipFill>
        <p:spPr bwMode="auto">
          <a:xfrm>
            <a:off x="2072409" y="-38101"/>
            <a:ext cx="5048250" cy="6896101"/>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s://apstudio.ets.org/apimages/stu56041/2D/Breadth/zoomOutImg/4c697a206c65616620636f7079.jpg"/>
          <p:cNvPicPr>
            <a:picLocks noChangeAspect="1" noChangeArrowheads="1"/>
          </p:cNvPicPr>
          <p:nvPr/>
        </p:nvPicPr>
        <p:blipFill>
          <a:blip r:embed="rId2"/>
          <a:srcRect/>
          <a:stretch>
            <a:fillRect/>
          </a:stretch>
        </p:blipFill>
        <p:spPr bwMode="auto">
          <a:xfrm>
            <a:off x="1496287" y="439685"/>
            <a:ext cx="6248400" cy="6083349"/>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s://apstudio.ets.org/apimages/stu56041/2D/Breadth/zoomOutImg/70696373656c663320636f7079.jpg"/>
          <p:cNvPicPr>
            <a:picLocks noChangeAspect="1" noChangeArrowheads="1"/>
          </p:cNvPicPr>
          <p:nvPr/>
        </p:nvPicPr>
        <p:blipFill>
          <a:blip r:embed="rId2"/>
          <a:srcRect/>
          <a:stretch>
            <a:fillRect/>
          </a:stretch>
        </p:blipFill>
        <p:spPr bwMode="auto">
          <a:xfrm>
            <a:off x="714663" y="1152958"/>
            <a:ext cx="7620000" cy="4562476"/>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apstudio.ets.org/apimages/stu56041/2D/Breadth/zoomOutImg/7374616d.jpg"/>
          <p:cNvPicPr>
            <a:picLocks noChangeAspect="1" noChangeArrowheads="1"/>
          </p:cNvPicPr>
          <p:nvPr/>
        </p:nvPicPr>
        <p:blipFill>
          <a:blip r:embed="rId2"/>
          <a:srcRect/>
          <a:stretch>
            <a:fillRect/>
          </a:stretch>
        </p:blipFill>
        <p:spPr bwMode="auto">
          <a:xfrm>
            <a:off x="2363354" y="1218767"/>
            <a:ext cx="4476750" cy="4476751"/>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34836" y="274638"/>
            <a:ext cx="5984009" cy="648079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52400" y="61645"/>
            <a:ext cx="8839200" cy="67310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403350" y="63500"/>
            <a:ext cx="6337300" cy="67310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313709" y="290942"/>
            <a:ext cx="4173640" cy="5835221"/>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308952" y="442766"/>
            <a:ext cx="4423202" cy="5683397"/>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455543" y="0"/>
            <a:ext cx="4261741" cy="6832453"/>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54622" y="540326"/>
            <a:ext cx="9579622" cy="5981123"/>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288</TotalTime>
  <Words>98</Words>
  <Application>Microsoft Office PowerPoint</Application>
  <PresentationFormat>On-screen Show (4:3)</PresentationFormat>
  <Paragraphs>6</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Liz Shinn 2010 2D Portfolio Concentration: Coffee Mugs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Company>Wesleyan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Liz Shinn Concentration: Coffee Mugs</dc:title>
  <dc:creator>Elizabeth  Shinn</dc:creator>
  <cp:lastModifiedBy>apiedra</cp:lastModifiedBy>
  <cp:revision>12</cp:revision>
  <dcterms:created xsi:type="dcterms:W3CDTF">2010-04-29T15:31:38Z</dcterms:created>
  <dcterms:modified xsi:type="dcterms:W3CDTF">2010-04-29T20:58:09Z</dcterms:modified>
</cp:coreProperties>
</file>