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503AD-F304-42D4-B114-F20C1FADC88C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0993-7E98-4064-816D-ABF0D4970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503AD-F304-42D4-B114-F20C1FADC88C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0993-7E98-4064-816D-ABF0D4970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503AD-F304-42D4-B114-F20C1FADC88C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0993-7E98-4064-816D-ABF0D4970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503AD-F304-42D4-B114-F20C1FADC88C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0993-7E98-4064-816D-ABF0D4970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503AD-F304-42D4-B114-F20C1FADC88C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0993-7E98-4064-816D-ABF0D4970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503AD-F304-42D4-B114-F20C1FADC88C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0993-7E98-4064-816D-ABF0D4970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503AD-F304-42D4-B114-F20C1FADC88C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0993-7E98-4064-816D-ABF0D4970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503AD-F304-42D4-B114-F20C1FADC88C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0993-7E98-4064-816D-ABF0D4970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503AD-F304-42D4-B114-F20C1FADC88C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0993-7E98-4064-816D-ABF0D4970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503AD-F304-42D4-B114-F20C1FADC88C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0993-7E98-4064-816D-ABF0D4970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503AD-F304-42D4-B114-F20C1FADC88C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C0993-7E98-4064-816D-ABF0D4970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503AD-F304-42D4-B114-F20C1FADC88C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C0993-7E98-4064-816D-ABF0D49708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ncyhoffmangallery.com/liu/2003.html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Layers of Personality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Layers of Personality is a mixed media project/artwork that focuses on layers of your personality, based on the art of </a:t>
            </a:r>
            <a:r>
              <a:rPr lang="en-US" sz="4000" dirty="0"/>
              <a:t>C</a:t>
            </a:r>
            <a:r>
              <a:rPr lang="en-US" sz="4000" dirty="0" smtClean="0"/>
              <a:t>hinese artist, Hung Liu.</a:t>
            </a:r>
          </a:p>
          <a:p>
            <a:pPr>
              <a:buNone/>
            </a:pPr>
            <a:r>
              <a:rPr lang="en-US" sz="4000" dirty="0" smtClean="0">
                <a:hlinkClick r:id="rId2"/>
              </a:rPr>
              <a:t>http://www.nancyhoffmangallery.com/liu/2003.html</a:t>
            </a:r>
            <a:endParaRPr lang="en-US" sz="4000" dirty="0" smtClean="0"/>
          </a:p>
          <a:p>
            <a:pPr>
              <a:buNone/>
            </a:pP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ung Li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-26291"/>
            <a:ext cx="5791200" cy="6773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ung Li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0"/>
            <a:ext cx="6019800" cy="66151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ung Li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6858"/>
            <a:ext cx="6858000" cy="682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ung Li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602" y="113820"/>
            <a:ext cx="6693598" cy="6744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ung Li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0"/>
            <a:ext cx="6934200" cy="6864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ung Li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9013"/>
            <a:ext cx="6781800" cy="68273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ung Li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-56134"/>
            <a:ext cx="6781800" cy="68270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ung Li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6580886" cy="66250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ung Liu, Women Working:  Millsto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396377" cy="5562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ung Liu, White Rice Bowl I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-4704"/>
            <a:ext cx="6781800" cy="6698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ung Li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45542"/>
            <a:ext cx="6629400" cy="6679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ung Li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92035"/>
            <a:ext cx="6400800" cy="6498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ung Li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-84837"/>
            <a:ext cx="6705600" cy="6756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ung Li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-41145"/>
            <a:ext cx="6840855" cy="6927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ung Li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0480"/>
            <a:ext cx="6629400" cy="6679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ung Li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-39515"/>
            <a:ext cx="6830703" cy="6864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33</Words>
  <Application>Microsoft Office PowerPoint</Application>
  <PresentationFormat>On-screen Show (4:3)</PresentationFormat>
  <Paragraphs>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Layers of Personality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Wesleyan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Layers of Personality</dc:title>
  <dc:creator>tmays</dc:creator>
  <cp:lastModifiedBy>Windows User</cp:lastModifiedBy>
  <cp:revision>4</cp:revision>
  <dcterms:created xsi:type="dcterms:W3CDTF">2008-11-10T16:32:24Z</dcterms:created>
  <dcterms:modified xsi:type="dcterms:W3CDTF">2011-08-21T14:48:28Z</dcterms:modified>
</cp:coreProperties>
</file>