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9" r:id="rId5"/>
    <p:sldId id="262" r:id="rId6"/>
    <p:sldId id="263" r:id="rId7"/>
    <p:sldId id="265" r:id="rId8"/>
    <p:sldId id="266" r:id="rId9"/>
    <p:sldId id="267" r:id="rId10"/>
    <p:sldId id="260" r:id="rId11"/>
    <p:sldId id="261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46BF-6F92-47AE-9BB9-9980757B2165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7458-FECD-44E8-8419-B02F1DC98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46BF-6F92-47AE-9BB9-9980757B2165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7458-FECD-44E8-8419-B02F1DC98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46BF-6F92-47AE-9BB9-9980757B2165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7458-FECD-44E8-8419-B02F1DC98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46BF-6F92-47AE-9BB9-9980757B2165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7458-FECD-44E8-8419-B02F1DC98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46BF-6F92-47AE-9BB9-9980757B2165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7458-FECD-44E8-8419-B02F1DC98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46BF-6F92-47AE-9BB9-9980757B2165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7458-FECD-44E8-8419-B02F1DC98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46BF-6F92-47AE-9BB9-9980757B2165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7458-FECD-44E8-8419-B02F1DC98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46BF-6F92-47AE-9BB9-9980757B2165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7458-FECD-44E8-8419-B02F1DC98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46BF-6F92-47AE-9BB9-9980757B2165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7458-FECD-44E8-8419-B02F1DC98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46BF-6F92-47AE-9BB9-9980757B2165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7458-FECD-44E8-8419-B02F1DC98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46BF-6F92-47AE-9BB9-9980757B2165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7458-FECD-44E8-8419-B02F1DC98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446BF-6F92-47AE-9BB9-9980757B2165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47458-FECD-44E8-8419-B02F1DC98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allerym.com/order.cfm?ID_work=1254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allerym.com/order.cfm?ID_work=1253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allerym.com/order.cfm?ID_work=1107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www.gallerym.com/order.cfm?ID_work=1106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allerym.com/order.cfm?ID_work=1255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allerym.com/order.cfm?ID_work=1374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allerym.com/order.cfm?ID_work=1250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harles Dwyer, Bella's Cal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70562"/>
            <a:ext cx="5105612" cy="6471902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6019800" y="1143000"/>
            <a:ext cx="3124200" cy="49831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Portraits</a:t>
            </a:r>
          </a:p>
          <a:p>
            <a:pPr marL="0" indent="0">
              <a:buNone/>
            </a:pPr>
            <a:r>
              <a:rPr lang="en-US" dirty="0" smtClean="0"/>
              <a:t> by Charles Dwyer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harles Dwyer, Illuminati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9524"/>
            <a:ext cx="5060442" cy="665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harles Dwyer, No. 1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243"/>
            <a:ext cx="4501388" cy="6310357"/>
          </a:xfrm>
          <a:prstGeom prst="rect">
            <a:avLst/>
          </a:prstGeom>
          <a:noFill/>
        </p:spPr>
      </p:pic>
      <p:pic>
        <p:nvPicPr>
          <p:cNvPr id="18436" name="Picture 4" descr="Charles Dwyer, No. 13 (Windswept)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609600"/>
            <a:ext cx="4185412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harles Dwyer,  The Affirm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897" y="215145"/>
            <a:ext cx="5751703" cy="6033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onessimofineart.com/artists/Dwyer/images_fullsize/GirlwithF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47625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harles Dwyer, Divin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9812"/>
            <a:ext cx="4876800" cy="6570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harles Dwyer, Lubie's Lov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38154"/>
            <a:ext cx="4648200" cy="6357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harles Dwyer, Ver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067" y="223837"/>
            <a:ext cx="4284133" cy="6024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onessimofineart.com/artists/Dwyer/images_fullsize/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4572000" cy="6300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onessimofineart.com/artists/Dwyer/images_fullsize/Latic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8853"/>
            <a:ext cx="4724400" cy="6719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onessimofineart.com/artists/Dwyer/images_fullsize/Dwye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4848225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onessimofineart.com/artists/Dwyer/images_fullsize/Dwyer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1450"/>
            <a:ext cx="5010455" cy="6686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</Words>
  <Application>Microsoft Office PowerPoint</Application>
  <PresentationFormat>On-screen Show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Theresa Mays</dc:creator>
  <cp:lastModifiedBy>Windows User</cp:lastModifiedBy>
  <cp:revision>6</cp:revision>
  <dcterms:created xsi:type="dcterms:W3CDTF">2009-07-22T02:56:09Z</dcterms:created>
  <dcterms:modified xsi:type="dcterms:W3CDTF">2011-08-21T14:50:53Z</dcterms:modified>
</cp:coreProperties>
</file>