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9" r:id="rId2"/>
    <p:sldId id="256" r:id="rId3"/>
    <p:sldId id="273" r:id="rId4"/>
    <p:sldId id="258" r:id="rId5"/>
    <p:sldId id="269" r:id="rId6"/>
    <p:sldId id="260" r:id="rId7"/>
    <p:sldId id="261" r:id="rId8"/>
    <p:sldId id="262" r:id="rId9"/>
    <p:sldId id="268" r:id="rId10"/>
    <p:sldId id="263" r:id="rId11"/>
    <p:sldId id="264" r:id="rId12"/>
    <p:sldId id="265" r:id="rId13"/>
    <p:sldId id="271" r:id="rId14"/>
    <p:sldId id="274" r:id="rId15"/>
    <p:sldId id="266" r:id="rId16"/>
    <p:sldId id="267" r:id="rId17"/>
    <p:sldId id="275" r:id="rId18"/>
    <p:sldId id="276" r:id="rId19"/>
    <p:sldId id="277" r:id="rId20"/>
    <p:sldId id="278" r:id="rId21"/>
    <p:sldId id="28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B73749-BE5C-4E03-BDE1-26AA87789121}" type="datetimeFigureOut">
              <a:rPr lang="en-US" smtClean="0"/>
              <a:t>9/6/2011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60AE4A-01B9-4C89-B028-13DE7E233D66}" type="slidenum">
              <a:rPr lang="en-US" smtClean="0"/>
              <a:t>‹#›</a:t>
            </a:fld>
            <a:endParaRPr lang="en-US"/>
          </a:p>
        </p:txBody>
      </p:sp>
    </p:spTree>
    <p:extLst>
      <p:ext uri="{BB962C8B-B14F-4D97-AF65-F5344CB8AC3E}">
        <p14:creationId xmlns:p14="http://schemas.microsoft.com/office/powerpoint/2010/main" val="4147019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60AE4A-01B9-4C89-B028-13DE7E233D66}" type="slidenum">
              <a:rPr lang="en-US" smtClean="0"/>
              <a:t>13</a:t>
            </a:fld>
            <a:endParaRPr lang="en-US"/>
          </a:p>
        </p:txBody>
      </p:sp>
    </p:spTree>
    <p:extLst>
      <p:ext uri="{BB962C8B-B14F-4D97-AF65-F5344CB8AC3E}">
        <p14:creationId xmlns:p14="http://schemas.microsoft.com/office/powerpoint/2010/main" val="1262750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60AE4A-01B9-4C89-B028-13DE7E233D66}" type="slidenum">
              <a:rPr lang="en-US" smtClean="0"/>
              <a:t>14</a:t>
            </a:fld>
            <a:endParaRPr lang="en-US"/>
          </a:p>
        </p:txBody>
      </p:sp>
    </p:spTree>
    <p:extLst>
      <p:ext uri="{BB962C8B-B14F-4D97-AF65-F5344CB8AC3E}">
        <p14:creationId xmlns:p14="http://schemas.microsoft.com/office/powerpoint/2010/main" val="2643557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60AE4A-01B9-4C89-B028-13DE7E233D66}" type="slidenum">
              <a:rPr lang="en-US" smtClean="0"/>
              <a:t>19</a:t>
            </a:fld>
            <a:endParaRPr lang="en-US"/>
          </a:p>
        </p:txBody>
      </p:sp>
    </p:spTree>
    <p:extLst>
      <p:ext uri="{BB962C8B-B14F-4D97-AF65-F5344CB8AC3E}">
        <p14:creationId xmlns:p14="http://schemas.microsoft.com/office/powerpoint/2010/main" val="1646010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60AE4A-01B9-4C89-B028-13DE7E233D66}" type="slidenum">
              <a:rPr lang="en-US" smtClean="0"/>
              <a:t>20</a:t>
            </a:fld>
            <a:endParaRPr lang="en-US"/>
          </a:p>
        </p:txBody>
      </p:sp>
    </p:spTree>
    <p:extLst>
      <p:ext uri="{BB962C8B-B14F-4D97-AF65-F5344CB8AC3E}">
        <p14:creationId xmlns:p14="http://schemas.microsoft.com/office/powerpoint/2010/main" val="1859380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7E50136-B918-4B45-87DA-54ABF4132AF9}" type="datetimeFigureOut">
              <a:rPr lang="en-US" smtClean="0"/>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E1760-8699-4A5D-A1F2-9105A27E9E53}" type="slidenum">
              <a:rPr lang="en-US" smtClean="0"/>
              <a:t>‹#›</a:t>
            </a:fld>
            <a:endParaRPr lang="en-US"/>
          </a:p>
        </p:txBody>
      </p:sp>
    </p:spTree>
    <p:extLst>
      <p:ext uri="{BB962C8B-B14F-4D97-AF65-F5344CB8AC3E}">
        <p14:creationId xmlns:p14="http://schemas.microsoft.com/office/powerpoint/2010/main" val="418947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50136-B918-4B45-87DA-54ABF4132AF9}" type="datetimeFigureOut">
              <a:rPr lang="en-US" smtClean="0"/>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E1760-8699-4A5D-A1F2-9105A27E9E53}" type="slidenum">
              <a:rPr lang="en-US" smtClean="0"/>
              <a:t>‹#›</a:t>
            </a:fld>
            <a:endParaRPr lang="en-US"/>
          </a:p>
        </p:txBody>
      </p:sp>
    </p:spTree>
    <p:extLst>
      <p:ext uri="{BB962C8B-B14F-4D97-AF65-F5344CB8AC3E}">
        <p14:creationId xmlns:p14="http://schemas.microsoft.com/office/powerpoint/2010/main" val="3629886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50136-B918-4B45-87DA-54ABF4132AF9}" type="datetimeFigureOut">
              <a:rPr lang="en-US" smtClean="0"/>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E1760-8699-4A5D-A1F2-9105A27E9E53}" type="slidenum">
              <a:rPr lang="en-US" smtClean="0"/>
              <a:t>‹#›</a:t>
            </a:fld>
            <a:endParaRPr lang="en-US"/>
          </a:p>
        </p:txBody>
      </p:sp>
    </p:spTree>
    <p:extLst>
      <p:ext uri="{BB962C8B-B14F-4D97-AF65-F5344CB8AC3E}">
        <p14:creationId xmlns:p14="http://schemas.microsoft.com/office/powerpoint/2010/main" val="223995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50136-B918-4B45-87DA-54ABF4132AF9}" type="datetimeFigureOut">
              <a:rPr lang="en-US" smtClean="0"/>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E1760-8699-4A5D-A1F2-9105A27E9E53}" type="slidenum">
              <a:rPr lang="en-US" smtClean="0"/>
              <a:t>‹#›</a:t>
            </a:fld>
            <a:endParaRPr lang="en-US"/>
          </a:p>
        </p:txBody>
      </p:sp>
    </p:spTree>
    <p:extLst>
      <p:ext uri="{BB962C8B-B14F-4D97-AF65-F5344CB8AC3E}">
        <p14:creationId xmlns:p14="http://schemas.microsoft.com/office/powerpoint/2010/main" val="531403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50136-B918-4B45-87DA-54ABF4132AF9}" type="datetimeFigureOut">
              <a:rPr lang="en-US" smtClean="0"/>
              <a:t>9/6/2011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E1760-8699-4A5D-A1F2-9105A27E9E53}" type="slidenum">
              <a:rPr lang="en-US" smtClean="0"/>
              <a:t>‹#›</a:t>
            </a:fld>
            <a:endParaRPr lang="en-US"/>
          </a:p>
        </p:txBody>
      </p:sp>
    </p:spTree>
    <p:extLst>
      <p:ext uri="{BB962C8B-B14F-4D97-AF65-F5344CB8AC3E}">
        <p14:creationId xmlns:p14="http://schemas.microsoft.com/office/powerpoint/2010/main" val="2053976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7E50136-B918-4B45-87DA-54ABF4132AF9}" type="datetimeFigureOut">
              <a:rPr lang="en-US" smtClean="0"/>
              <a:t>9/6/2011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E1760-8699-4A5D-A1F2-9105A27E9E53}" type="slidenum">
              <a:rPr lang="en-US" smtClean="0"/>
              <a:t>‹#›</a:t>
            </a:fld>
            <a:endParaRPr lang="en-US"/>
          </a:p>
        </p:txBody>
      </p:sp>
    </p:spTree>
    <p:extLst>
      <p:ext uri="{BB962C8B-B14F-4D97-AF65-F5344CB8AC3E}">
        <p14:creationId xmlns:p14="http://schemas.microsoft.com/office/powerpoint/2010/main" val="1995328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7E50136-B918-4B45-87DA-54ABF4132AF9}" type="datetimeFigureOut">
              <a:rPr lang="en-US" smtClean="0"/>
              <a:t>9/6/2011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9E1760-8699-4A5D-A1F2-9105A27E9E53}" type="slidenum">
              <a:rPr lang="en-US" smtClean="0"/>
              <a:t>‹#›</a:t>
            </a:fld>
            <a:endParaRPr lang="en-US"/>
          </a:p>
        </p:txBody>
      </p:sp>
    </p:spTree>
    <p:extLst>
      <p:ext uri="{BB962C8B-B14F-4D97-AF65-F5344CB8AC3E}">
        <p14:creationId xmlns:p14="http://schemas.microsoft.com/office/powerpoint/2010/main" val="2445128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7E50136-B918-4B45-87DA-54ABF4132AF9}" type="datetimeFigureOut">
              <a:rPr lang="en-US" smtClean="0"/>
              <a:t>9/6/2011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9E1760-8699-4A5D-A1F2-9105A27E9E53}" type="slidenum">
              <a:rPr lang="en-US" smtClean="0"/>
              <a:t>‹#›</a:t>
            </a:fld>
            <a:endParaRPr lang="en-US"/>
          </a:p>
        </p:txBody>
      </p:sp>
    </p:spTree>
    <p:extLst>
      <p:ext uri="{BB962C8B-B14F-4D97-AF65-F5344CB8AC3E}">
        <p14:creationId xmlns:p14="http://schemas.microsoft.com/office/powerpoint/2010/main" val="3930853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50136-B918-4B45-87DA-54ABF4132AF9}" type="datetimeFigureOut">
              <a:rPr lang="en-US" smtClean="0"/>
              <a:t>9/6/2011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9E1760-8699-4A5D-A1F2-9105A27E9E53}" type="slidenum">
              <a:rPr lang="en-US" smtClean="0"/>
              <a:t>‹#›</a:t>
            </a:fld>
            <a:endParaRPr lang="en-US"/>
          </a:p>
        </p:txBody>
      </p:sp>
    </p:spTree>
    <p:extLst>
      <p:ext uri="{BB962C8B-B14F-4D97-AF65-F5344CB8AC3E}">
        <p14:creationId xmlns:p14="http://schemas.microsoft.com/office/powerpoint/2010/main" val="3477017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50136-B918-4B45-87DA-54ABF4132AF9}" type="datetimeFigureOut">
              <a:rPr lang="en-US" smtClean="0"/>
              <a:t>9/6/2011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E1760-8699-4A5D-A1F2-9105A27E9E53}" type="slidenum">
              <a:rPr lang="en-US" smtClean="0"/>
              <a:t>‹#›</a:t>
            </a:fld>
            <a:endParaRPr lang="en-US"/>
          </a:p>
        </p:txBody>
      </p:sp>
    </p:spTree>
    <p:extLst>
      <p:ext uri="{BB962C8B-B14F-4D97-AF65-F5344CB8AC3E}">
        <p14:creationId xmlns:p14="http://schemas.microsoft.com/office/powerpoint/2010/main" val="1396162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50136-B918-4B45-87DA-54ABF4132AF9}" type="datetimeFigureOut">
              <a:rPr lang="en-US" smtClean="0"/>
              <a:t>9/6/2011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E1760-8699-4A5D-A1F2-9105A27E9E53}" type="slidenum">
              <a:rPr lang="en-US" smtClean="0"/>
              <a:t>‹#›</a:t>
            </a:fld>
            <a:endParaRPr lang="en-US"/>
          </a:p>
        </p:txBody>
      </p:sp>
    </p:spTree>
    <p:extLst>
      <p:ext uri="{BB962C8B-B14F-4D97-AF65-F5344CB8AC3E}">
        <p14:creationId xmlns:p14="http://schemas.microsoft.com/office/powerpoint/2010/main" val="3335050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E50136-B918-4B45-87DA-54ABF4132AF9}" type="datetimeFigureOut">
              <a:rPr lang="en-US" smtClean="0"/>
              <a:t>9/6/2011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9E1760-8699-4A5D-A1F2-9105A27E9E53}" type="slidenum">
              <a:rPr lang="en-US" smtClean="0"/>
              <a:t>‹#›</a:t>
            </a:fld>
            <a:endParaRPr lang="en-US"/>
          </a:p>
        </p:txBody>
      </p:sp>
    </p:spTree>
    <p:extLst>
      <p:ext uri="{BB962C8B-B14F-4D97-AF65-F5344CB8AC3E}">
        <p14:creationId xmlns:p14="http://schemas.microsoft.com/office/powerpoint/2010/main" val="699125224"/>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31.jpeg"/><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Goal: 4 good botanical sketches</a:t>
            </a:r>
            <a:endParaRPr lang="en-US" dirty="0"/>
          </a:p>
        </p:txBody>
      </p:sp>
      <p:sp>
        <p:nvSpPr>
          <p:cNvPr id="3" name="Content Placeholder 2"/>
          <p:cNvSpPr>
            <a:spLocks noGrp="1"/>
          </p:cNvSpPr>
          <p:nvPr>
            <p:ph idx="1"/>
          </p:nvPr>
        </p:nvSpPr>
        <p:spPr>
          <a:xfrm>
            <a:off x="228600" y="1295400"/>
            <a:ext cx="8458200" cy="5334000"/>
          </a:xfrm>
        </p:spPr>
        <p:txBody>
          <a:bodyPr>
            <a:normAutofit fontScale="92500" lnSpcReduction="10000"/>
          </a:bodyPr>
          <a:lstStyle/>
          <a:p>
            <a:pPr marL="514350" indent="-514350">
              <a:buAutoNum type="arabicPeriod"/>
            </a:pPr>
            <a:r>
              <a:rPr lang="en-US" dirty="0" smtClean="0"/>
              <a:t>Find a tree you would like to draw. Back up far enough to see the entire </a:t>
            </a:r>
            <a:r>
              <a:rPr lang="en-US" dirty="0" err="1" smtClean="0"/>
              <a:t>tree</a:t>
            </a:r>
            <a:r>
              <a:rPr lang="en-US" i="1" dirty="0" err="1" smtClean="0">
                <a:solidFill>
                  <a:srgbClr val="C00000"/>
                </a:solidFill>
              </a:rPr>
              <a:t>.Render</a:t>
            </a:r>
            <a:r>
              <a:rPr lang="en-US" i="1" dirty="0" smtClean="0">
                <a:solidFill>
                  <a:srgbClr val="C00000"/>
                </a:solidFill>
              </a:rPr>
              <a:t> the tree in generalities, paying close attention to the shape and form of the tree.</a:t>
            </a:r>
          </a:p>
          <a:p>
            <a:pPr marL="514350" indent="-514350">
              <a:buAutoNum type="arabicPeriod"/>
            </a:pPr>
            <a:r>
              <a:rPr lang="en-US" dirty="0" smtClean="0"/>
              <a:t>Get closer. On a ½  page, </a:t>
            </a:r>
            <a:r>
              <a:rPr lang="en-US" b="1" dirty="0" smtClean="0">
                <a:solidFill>
                  <a:srgbClr val="FFFF00"/>
                </a:solidFill>
              </a:rPr>
              <a:t>create a precise rendering of the bark’s  texture.  </a:t>
            </a:r>
            <a:r>
              <a:rPr lang="en-US" dirty="0" smtClean="0"/>
              <a:t>Note the direction, texture and value (tone) of the bark.</a:t>
            </a:r>
          </a:p>
          <a:p>
            <a:pPr marL="514350" indent="-514350">
              <a:buAutoNum type="arabicPeriod"/>
            </a:pPr>
            <a:r>
              <a:rPr lang="en-US" dirty="0" smtClean="0"/>
              <a:t>On the other ½  of the page, </a:t>
            </a:r>
            <a:r>
              <a:rPr lang="en-US" b="1" dirty="0" smtClean="0">
                <a:solidFill>
                  <a:srgbClr val="FFFF00"/>
                </a:solidFill>
              </a:rPr>
              <a:t>create a precise drawing of the foliage. </a:t>
            </a:r>
            <a:r>
              <a:rPr lang="en-US" dirty="0" smtClean="0"/>
              <a:t>This may require several sketches to get the idea.</a:t>
            </a:r>
          </a:p>
          <a:p>
            <a:pPr marL="514350" indent="-514350">
              <a:buAutoNum type="arabicPeriod"/>
            </a:pPr>
            <a:r>
              <a:rPr lang="en-US" dirty="0" smtClean="0"/>
              <a:t>Draw the way the </a:t>
            </a:r>
            <a:r>
              <a:rPr lang="en-US" b="1" dirty="0" smtClean="0">
                <a:solidFill>
                  <a:srgbClr val="FFFF00"/>
                </a:solidFill>
              </a:rPr>
              <a:t>branches come out of the truck as well.</a:t>
            </a:r>
            <a:r>
              <a:rPr lang="en-US" dirty="0" smtClean="0"/>
              <a:t> This will help you to with foreshortening.</a:t>
            </a:r>
          </a:p>
          <a:p>
            <a:pPr marL="514350" indent="-514350">
              <a:buAutoNum type="arabicPeriod"/>
            </a:pPr>
            <a:endParaRPr lang="en-US" dirty="0"/>
          </a:p>
        </p:txBody>
      </p:sp>
    </p:spTree>
    <p:extLst>
      <p:ext uri="{BB962C8B-B14F-4D97-AF65-F5344CB8AC3E}">
        <p14:creationId xmlns:p14="http://schemas.microsoft.com/office/powerpoint/2010/main" val="31219029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8194" name="Picture 2" descr="I:\DCIM\102_PANA\P1020020.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0" y="228600"/>
            <a:ext cx="4457700" cy="5943600"/>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C:\Users\tmays\Desktop\photos\P1020032.JPG"/>
          <p:cNvPicPr>
            <a:picLocks noGrp="1" noChangeAspect="1" noChangeArrowheads="1"/>
          </p:cNvPicPr>
          <p:nvPr>
            <p:ph sz="half" idx="2"/>
          </p:nvPr>
        </p:nvPicPr>
        <p:blipFill rotWithShape="1">
          <a:blip r:embed="rId3" cstate="email">
            <a:extLst>
              <a:ext uri="{28A0092B-C50C-407E-A947-70E740481C1C}">
                <a14:useLocalDpi xmlns:a14="http://schemas.microsoft.com/office/drawing/2010/main"/>
              </a:ext>
            </a:extLst>
          </a:blip>
          <a:srcRect l="25495" t="785" b="22400"/>
          <a:stretch/>
        </p:blipFill>
        <p:spPr bwMode="auto">
          <a:xfrm>
            <a:off x="4572000" y="304800"/>
            <a:ext cx="4389657" cy="6034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68669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I:\DCIM\102_PANA\P1020058.JPG"/>
          <p:cNvPicPr>
            <a:picLocks noGrp="1" noChangeAspect="1" noChangeArrowheads="1"/>
          </p:cNvPicPr>
          <p:nvPr>
            <p:ph sz="half" idx="4294967295"/>
          </p:nvPr>
        </p:nvPicPr>
        <p:blipFill rotWithShape="1">
          <a:blip r:embed="rId2" cstate="email">
            <a:extLst>
              <a:ext uri="{28A0092B-C50C-407E-A947-70E740481C1C}">
                <a14:useLocalDpi xmlns:a14="http://schemas.microsoft.com/office/drawing/2010/main"/>
              </a:ext>
            </a:extLst>
          </a:blip>
          <a:srcRect l="33803" t="1537" r="23944" b="1"/>
          <a:stretch/>
        </p:blipFill>
        <p:spPr bwMode="auto">
          <a:xfrm>
            <a:off x="381000" y="199160"/>
            <a:ext cx="3810000" cy="6658840"/>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I:\DCIM\102_PANA\P1020055.JPG"/>
          <p:cNvPicPr>
            <a:picLocks noGrp="1" noChangeAspect="1" noChangeArrowheads="1"/>
          </p:cNvPicPr>
          <p:nvPr>
            <p:ph sz="half" idx="4294967295"/>
          </p:nvPr>
        </p:nvPicPr>
        <p:blipFill rotWithShape="1">
          <a:blip r:embed="rId3" cstate="email">
            <a:extLst>
              <a:ext uri="{28A0092B-C50C-407E-A947-70E740481C1C}">
                <a14:useLocalDpi xmlns:a14="http://schemas.microsoft.com/office/drawing/2010/main"/>
              </a:ext>
            </a:extLst>
          </a:blip>
          <a:srcRect t="-888" r="9026"/>
          <a:stretch/>
        </p:blipFill>
        <p:spPr bwMode="auto">
          <a:xfrm>
            <a:off x="4457701" y="304800"/>
            <a:ext cx="4672444"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59418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I:\DCIM\101_PANA\P1010004.JPG"/>
          <p:cNvPicPr>
            <a:picLocks noGrp="1" noChangeAspect="1" noChangeArrowheads="1"/>
          </p:cNvPicPr>
          <p:nvPr>
            <p:ph sz="half" idx="4294967295"/>
          </p:nvPr>
        </p:nvPicPr>
        <p:blipFill rotWithShape="1">
          <a:blip r:embed="rId2" cstate="email">
            <a:extLst>
              <a:ext uri="{28A0092B-C50C-407E-A947-70E740481C1C}">
                <a14:useLocalDpi xmlns:a14="http://schemas.microsoft.com/office/drawing/2010/main"/>
              </a:ext>
            </a:extLst>
          </a:blip>
          <a:srcRect t="-5661" r="38765" b="1"/>
          <a:stretch/>
        </p:blipFill>
        <p:spPr bwMode="auto">
          <a:xfrm rot="5400000">
            <a:off x="5468937" y="3903663"/>
            <a:ext cx="2473325" cy="3200400"/>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I:\DCIM\102_PANA\P1020068.JPG"/>
          <p:cNvPicPr>
            <a:picLocks noGrp="1" noChangeAspect="1" noChangeArrowheads="1"/>
          </p:cNvPicPr>
          <p:nvPr>
            <p:ph sz="half" idx="4294967295"/>
          </p:nvPr>
        </p:nvPicPr>
        <p:blipFill>
          <a:blip r:embed="rId3" cstate="email">
            <a:extLst>
              <a:ext uri="{28A0092B-C50C-407E-A947-70E740481C1C}">
                <a14:useLocalDpi xmlns:a14="http://schemas.microsoft.com/office/drawing/2010/main"/>
              </a:ext>
            </a:extLst>
          </a:blip>
          <a:stretch>
            <a:fillRect/>
          </a:stretch>
        </p:blipFill>
        <p:spPr bwMode="auto">
          <a:xfrm rot="5400000">
            <a:off x="-488156" y="869156"/>
            <a:ext cx="5727700" cy="429418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DCIM\101_PANA\P1010005.JPG"/>
          <p:cNvPicPr>
            <a:picLocks noGrp="1" noChangeAspect="1" noChangeArrowheads="1"/>
          </p:cNvPicPr>
          <p:nvPr>
            <p:ph sz="half" idx="4294967295"/>
          </p:nvPr>
        </p:nvPicPr>
        <p:blipFill>
          <a:blip r:embed="rId4" cstate="email">
            <a:extLst>
              <a:ext uri="{28A0092B-C50C-407E-A947-70E740481C1C}">
                <a14:useLocalDpi xmlns:a14="http://schemas.microsoft.com/office/drawing/2010/main"/>
              </a:ext>
            </a:extLst>
          </a:blip>
          <a:srcRect/>
          <a:stretch>
            <a:fillRect/>
          </a:stretch>
        </p:blipFill>
        <p:spPr bwMode="auto">
          <a:xfrm rot="5400000">
            <a:off x="4448175" y="657225"/>
            <a:ext cx="4038600" cy="3028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91957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3" name="Picture 3"/>
          <p:cNvPicPr>
            <a:picLocks noGrp="1" noChangeAspect="1" noChangeArrowheads="1"/>
          </p:cNvPicPr>
          <p:nvPr>
            <p:ph sz="half" idx="1"/>
          </p:nvPr>
        </p:nvPicPr>
        <p:blipFill rotWithShape="1">
          <a:blip r:embed="rId3" cstate="email">
            <a:extLst>
              <a:ext uri="{28A0092B-C50C-407E-A947-70E740481C1C}">
                <a14:useLocalDpi xmlns:a14="http://schemas.microsoft.com/office/drawing/2010/main"/>
              </a:ext>
            </a:extLst>
          </a:blip>
          <a:srcRect r="1377" b="4581"/>
          <a:stretch/>
        </p:blipFill>
        <p:spPr bwMode="auto">
          <a:xfrm>
            <a:off x="228600" y="152400"/>
            <a:ext cx="4959927" cy="6398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Grp="1" noChangeAspect="1" noChangeArrowheads="1"/>
          </p:cNvPicPr>
          <p:nvPr>
            <p:ph sz="half" idx="2"/>
          </p:nvPr>
        </p:nvPicPr>
        <p:blipFill rotWithShape="1">
          <a:blip r:embed="rId4" cstate="email">
            <a:extLst>
              <a:ext uri="{28A0092B-C50C-407E-A947-70E740481C1C}">
                <a14:useLocalDpi xmlns:a14="http://schemas.microsoft.com/office/drawing/2010/main"/>
              </a:ext>
            </a:extLst>
          </a:blip>
          <a:srcRect l="13127" t="40950" r="67932" b="44037"/>
          <a:stretch/>
        </p:blipFill>
        <p:spPr bwMode="auto">
          <a:xfrm>
            <a:off x="5529943" y="0"/>
            <a:ext cx="3224811" cy="3408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l="42363" t="50948" r="40446" b="36744"/>
          <a:stretch/>
        </p:blipFill>
        <p:spPr bwMode="auto">
          <a:xfrm>
            <a:off x="5562600" y="3581400"/>
            <a:ext cx="3200400" cy="3054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87808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tmays\Desktop\photos\P1020023.JPG"/>
          <p:cNvPicPr>
            <a:picLocks noGrp="1" noChangeAspect="1" noChangeArrowheads="1"/>
          </p:cNvPicPr>
          <p:nvPr>
            <p:ph sz="half" idx="4294967295"/>
          </p:nvPr>
        </p:nvPicPr>
        <p:blipFill rotWithShape="1">
          <a:blip r:embed="rId3" cstate="email">
            <a:extLst>
              <a:ext uri="{28A0092B-C50C-407E-A947-70E740481C1C}">
                <a14:useLocalDpi xmlns:a14="http://schemas.microsoft.com/office/drawing/2010/main"/>
              </a:ext>
            </a:extLst>
          </a:blip>
          <a:srcRect l="10711" t="-2570" r="12363" b="8181"/>
          <a:stretch/>
        </p:blipFill>
        <p:spPr bwMode="auto">
          <a:xfrm>
            <a:off x="228600" y="-49213"/>
            <a:ext cx="4252913" cy="690721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tmays\Desktop\photos\P1020023.JPG"/>
          <p:cNvPicPr>
            <a:picLocks noGrp="1" noChangeAspect="1" noChangeArrowheads="1"/>
          </p:cNvPicPr>
          <p:nvPr>
            <p:ph sz="half" idx="4294967295"/>
          </p:nvPr>
        </p:nvPicPr>
        <p:blipFill rotWithShape="1">
          <a:blip r:embed="rId4" cstate="email">
            <a:extLst>
              <a:ext uri="{28A0092B-C50C-407E-A947-70E740481C1C}">
                <a14:useLocalDpi xmlns:a14="http://schemas.microsoft.com/office/drawing/2010/main"/>
              </a:ext>
            </a:extLst>
          </a:blip>
          <a:srcRect l="34823" t="47459" r="26988" b="19965"/>
          <a:stretch/>
        </p:blipFill>
        <p:spPr bwMode="auto">
          <a:xfrm>
            <a:off x="4648200" y="228600"/>
            <a:ext cx="4337050" cy="4932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3428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I:\DCIM\102_PANA\P1020052.JPG"/>
          <p:cNvPicPr>
            <a:picLocks noGrp="1" noChangeAspect="1" noChangeArrowheads="1"/>
          </p:cNvPicPr>
          <p:nvPr>
            <p:ph sz="half" idx="4294967295"/>
          </p:nvPr>
        </p:nvPicPr>
        <p:blipFill>
          <a:blip r:embed="rId2" cstate="email">
            <a:extLst>
              <a:ext uri="{28A0092B-C50C-407E-A947-70E740481C1C}">
                <a14:useLocalDpi xmlns:a14="http://schemas.microsoft.com/office/drawing/2010/main"/>
              </a:ext>
            </a:extLst>
          </a:blip>
          <a:srcRect/>
          <a:stretch>
            <a:fillRect/>
          </a:stretch>
        </p:blipFill>
        <p:spPr bwMode="auto">
          <a:xfrm>
            <a:off x="152400" y="277018"/>
            <a:ext cx="4038600" cy="4170363"/>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DCIM\102_PANA\P1020053.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4650" t="13808" r="24301" b="27514"/>
          <a:stretch/>
        </p:blipFill>
        <p:spPr bwMode="auto">
          <a:xfrm>
            <a:off x="6348943" y="34636"/>
            <a:ext cx="2795057" cy="3008812"/>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I:\DCIM\102_PANA\P1020051.JPG"/>
          <p:cNvPicPr>
            <a:picLocks noGrp="1" noChangeAspect="1" noChangeArrowheads="1"/>
          </p:cNvPicPr>
          <p:nvPr>
            <p:ph sz="half" idx="4294967295"/>
          </p:nvPr>
        </p:nvPicPr>
        <p:blipFill>
          <a:blip r:embed="rId4" cstate="email">
            <a:extLst>
              <a:ext uri="{28A0092B-C50C-407E-A947-70E740481C1C}">
                <a14:useLocalDpi xmlns:a14="http://schemas.microsoft.com/office/drawing/2010/main"/>
              </a:ext>
            </a:extLst>
          </a:blip>
          <a:srcRect/>
          <a:stretch>
            <a:fillRect/>
          </a:stretch>
        </p:blipFill>
        <p:spPr bwMode="auto">
          <a:xfrm>
            <a:off x="4114800" y="2305911"/>
            <a:ext cx="3394075"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4048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I:\DCIM\102_PANA\P1020060.JPG"/>
          <p:cNvPicPr>
            <a:picLocks noGrp="1" noChangeAspect="1" noChangeArrowheads="1"/>
          </p:cNvPicPr>
          <p:nvPr>
            <p:ph sz="half" idx="4294967295"/>
          </p:nvPr>
        </p:nvPicPr>
        <p:blipFill>
          <a:blip r:embed="rId2" cstate="email">
            <a:extLst>
              <a:ext uri="{28A0092B-C50C-407E-A947-70E740481C1C}">
                <a14:useLocalDpi xmlns:a14="http://schemas.microsoft.com/office/drawing/2010/main"/>
              </a:ext>
            </a:extLst>
          </a:blip>
          <a:srcRect/>
          <a:stretch>
            <a:fillRect/>
          </a:stretch>
        </p:blipFill>
        <p:spPr bwMode="auto">
          <a:xfrm>
            <a:off x="0" y="152400"/>
            <a:ext cx="4419600" cy="5893490"/>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I:\DCIM\102_PANA\P1020061.JPG"/>
          <p:cNvPicPr>
            <a:picLocks noGrp="1" noChangeAspect="1" noChangeArrowheads="1"/>
          </p:cNvPicPr>
          <p:nvPr>
            <p:ph sz="half" idx="4294967295"/>
          </p:nvPr>
        </p:nvPicPr>
        <p:blipFill>
          <a:blip r:embed="rId3" cstate="email">
            <a:extLst>
              <a:ext uri="{28A0092B-C50C-407E-A947-70E740481C1C}">
                <a14:useLocalDpi xmlns:a14="http://schemas.microsoft.com/office/drawing/2010/main"/>
              </a:ext>
            </a:extLst>
          </a:blip>
          <a:srcRect/>
          <a:stretch>
            <a:fillRect/>
          </a:stretch>
        </p:blipFill>
        <p:spPr bwMode="auto">
          <a:xfrm>
            <a:off x="4401105" y="228600"/>
            <a:ext cx="4742895" cy="632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02034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1266" name="Picture 2" descr="C:\Users\tmays\Desktop\photos\P1020024.JPG"/>
          <p:cNvPicPr>
            <a:picLocks noGrp="1" noChangeAspect="1" noChangeArrowheads="1"/>
          </p:cNvPicPr>
          <p:nvPr>
            <p:ph sz="half" idx="1"/>
          </p:nvPr>
        </p:nvPicPr>
        <p:blipFill rotWithShape="1">
          <a:blip r:embed="rId2" cstate="email">
            <a:extLst>
              <a:ext uri="{28A0092B-C50C-407E-A947-70E740481C1C}">
                <a14:useLocalDpi xmlns:a14="http://schemas.microsoft.com/office/drawing/2010/main"/>
              </a:ext>
            </a:extLst>
          </a:blip>
          <a:srcRect l="18891" t="8803" r="4905" b="14993"/>
          <a:stretch/>
        </p:blipFill>
        <p:spPr bwMode="auto">
          <a:xfrm>
            <a:off x="27709" y="76200"/>
            <a:ext cx="4743451" cy="63246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mays\Desktop\photos\P1020024.JPG"/>
          <p:cNvPicPr>
            <a:picLocks noGrp="1" noChangeAspect="1" noChangeArrowheads="1"/>
          </p:cNvPicPr>
          <p:nvPr>
            <p:ph sz="half" idx="2"/>
          </p:nvPr>
        </p:nvPicPr>
        <p:blipFill rotWithShape="1">
          <a:blip r:embed="rId3" cstate="email">
            <a:extLst>
              <a:ext uri="{28A0092B-C50C-407E-A947-70E740481C1C}">
                <a14:useLocalDpi xmlns:a14="http://schemas.microsoft.com/office/drawing/2010/main"/>
              </a:ext>
            </a:extLst>
          </a:blip>
          <a:srcRect l="28855" t="41169" r="46089" b="32170"/>
          <a:stretch/>
        </p:blipFill>
        <p:spPr bwMode="auto">
          <a:xfrm>
            <a:off x="5250873" y="304800"/>
            <a:ext cx="3730374" cy="5292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50138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tmays\Desktop\photos\P1020042.JPG"/>
          <p:cNvPicPr>
            <a:picLocks noGrp="1" noChangeAspect="1" noChangeArrowheads="1"/>
          </p:cNvPicPr>
          <p:nvPr>
            <p:ph sz="half" idx="4294967295"/>
          </p:nvPr>
        </p:nvPicPr>
        <p:blipFill rotWithShape="1">
          <a:blip r:embed="rId2" cstate="email">
            <a:extLst>
              <a:ext uri="{28A0092B-C50C-407E-A947-70E740481C1C}">
                <a14:useLocalDpi xmlns:a14="http://schemas.microsoft.com/office/drawing/2010/main"/>
              </a:ext>
            </a:extLst>
          </a:blip>
          <a:srcRect l="8677" t="6749" r="5271" b="16117"/>
          <a:stretch/>
        </p:blipFill>
        <p:spPr bwMode="auto">
          <a:xfrm>
            <a:off x="0" y="228600"/>
            <a:ext cx="4946650" cy="3325813"/>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Users\tmays\Desktop\photos\P1020043.JPG"/>
          <p:cNvPicPr>
            <a:picLocks noGrp="1" noChangeAspect="1" noChangeArrowheads="1"/>
          </p:cNvPicPr>
          <p:nvPr>
            <p:ph sz="half" idx="4294967295"/>
          </p:nvPr>
        </p:nvPicPr>
        <p:blipFill>
          <a:blip r:embed="rId3" cstate="email">
            <a:extLst>
              <a:ext uri="{28A0092B-C50C-407E-A947-70E740481C1C}">
                <a14:useLocalDpi xmlns:a14="http://schemas.microsoft.com/office/drawing/2010/main"/>
              </a:ext>
            </a:extLst>
          </a:blip>
          <a:srcRect/>
          <a:stretch>
            <a:fillRect/>
          </a:stretch>
        </p:blipFill>
        <p:spPr bwMode="auto">
          <a:xfrm>
            <a:off x="5105400" y="152400"/>
            <a:ext cx="3851275" cy="5135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45395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tmays\Desktop\photos\P1020027.JPG"/>
          <p:cNvPicPr>
            <a:picLocks noGrp="1" noChangeAspect="1" noChangeArrowheads="1"/>
          </p:cNvPicPr>
          <p:nvPr>
            <p:ph sz="half" idx="4294967295"/>
          </p:nvPr>
        </p:nvPicPr>
        <p:blipFill rotWithShape="1">
          <a:blip r:embed="rId3" cstate="email">
            <a:extLst>
              <a:ext uri="{28A0092B-C50C-407E-A947-70E740481C1C}">
                <a14:useLocalDpi xmlns:a14="http://schemas.microsoft.com/office/drawing/2010/main"/>
              </a:ext>
            </a:extLst>
          </a:blip>
          <a:srcRect l="15225" t="2550" r="16482" b="-1"/>
          <a:stretch/>
        </p:blipFill>
        <p:spPr bwMode="auto">
          <a:xfrm>
            <a:off x="609600" y="-60325"/>
            <a:ext cx="3636963" cy="6918325"/>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Users\tmays\Desktop\photos\P1020028.JPG"/>
          <p:cNvPicPr>
            <a:picLocks noGrp="1" noChangeAspect="1" noChangeArrowheads="1"/>
          </p:cNvPicPr>
          <p:nvPr>
            <p:ph sz="half" idx="4294967295"/>
          </p:nvPr>
        </p:nvPicPr>
        <p:blipFill>
          <a:blip r:embed="rId4" cstate="email">
            <a:extLst>
              <a:ext uri="{28A0092B-C50C-407E-A947-70E740481C1C}">
                <a14:useLocalDpi xmlns:a14="http://schemas.microsoft.com/office/drawing/2010/main"/>
              </a:ext>
            </a:extLst>
          </a:blip>
          <a:srcRect/>
          <a:stretch>
            <a:fillRect/>
          </a:stretch>
        </p:blipFill>
        <p:spPr bwMode="auto">
          <a:xfrm>
            <a:off x="4721225" y="34925"/>
            <a:ext cx="4422775" cy="5897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91780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I:\DCIM\102_PANA\P1020001.JPG"/>
          <p:cNvPicPr>
            <a:picLocks noGrp="1" noChangeAspect="1" noChangeArrowheads="1"/>
          </p:cNvPicPr>
          <p:nvPr>
            <p:ph sz="half" idx="4294967295"/>
          </p:nvPr>
        </p:nvPicPr>
        <p:blipFill rotWithShape="1">
          <a:blip r:embed="rId2" cstate="email">
            <a:extLst>
              <a:ext uri="{28A0092B-C50C-407E-A947-70E740481C1C}">
                <a14:useLocalDpi xmlns:a14="http://schemas.microsoft.com/office/drawing/2010/main"/>
              </a:ext>
            </a:extLst>
          </a:blip>
          <a:srcRect r="10218" b="7630"/>
          <a:stretch/>
        </p:blipFill>
        <p:spPr bwMode="auto">
          <a:xfrm>
            <a:off x="152400" y="64004"/>
            <a:ext cx="4953000" cy="679399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I:\DCIM\102_PANA\P1020002.JPG"/>
          <p:cNvPicPr>
            <a:picLocks noGrp="1" noChangeAspect="1" noChangeArrowheads="1"/>
          </p:cNvPicPr>
          <p:nvPr>
            <p:ph sz="half" idx="4294967295"/>
          </p:nvPr>
        </p:nvPicPr>
        <p:blipFill rotWithShape="1">
          <a:blip r:embed="rId3" cstate="email">
            <a:extLst>
              <a:ext uri="{28A0092B-C50C-407E-A947-70E740481C1C}">
                <a14:useLocalDpi xmlns:a14="http://schemas.microsoft.com/office/drawing/2010/main"/>
              </a:ext>
            </a:extLst>
          </a:blip>
          <a:srcRect t="748" r="40529" b="62636"/>
          <a:stretch/>
        </p:blipFill>
        <p:spPr bwMode="auto">
          <a:xfrm>
            <a:off x="5029200" y="17417"/>
            <a:ext cx="3581400" cy="264958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I:\DCIM\102_PANA\P1020004.JPG"/>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5486400" y="2646218"/>
            <a:ext cx="3013472" cy="4017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28718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tmays\Desktop\photos\P1020034.JPG"/>
          <p:cNvPicPr>
            <a:picLocks noGrp="1" noChangeAspect="1" noChangeArrowheads="1"/>
          </p:cNvPicPr>
          <p:nvPr>
            <p:ph sz="half" idx="4294967295"/>
          </p:nvPr>
        </p:nvPicPr>
        <p:blipFill rotWithShape="1">
          <a:blip r:embed="rId3" cstate="email">
            <a:extLst>
              <a:ext uri="{28A0092B-C50C-407E-A947-70E740481C1C}">
                <a14:useLocalDpi xmlns:a14="http://schemas.microsoft.com/office/drawing/2010/main"/>
              </a:ext>
            </a:extLst>
          </a:blip>
          <a:srcRect l="11375" t="2862" r="6184" b="15383"/>
          <a:stretch/>
        </p:blipFill>
        <p:spPr bwMode="auto">
          <a:xfrm>
            <a:off x="152400" y="152400"/>
            <a:ext cx="4883150" cy="6456362"/>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C:\Users\tmays\Desktop\photos\P1020034.JPG"/>
          <p:cNvPicPr>
            <a:picLocks noGrp="1" noChangeAspect="1" noChangeArrowheads="1"/>
          </p:cNvPicPr>
          <p:nvPr>
            <p:ph sz="half" idx="4294967295"/>
          </p:nvPr>
        </p:nvPicPr>
        <p:blipFill rotWithShape="1">
          <a:blip r:embed="rId4" cstate="email">
            <a:extLst>
              <a:ext uri="{28A0092B-C50C-407E-A947-70E740481C1C}">
                <a14:useLocalDpi xmlns:a14="http://schemas.microsoft.com/office/drawing/2010/main"/>
              </a:ext>
            </a:extLst>
          </a:blip>
          <a:srcRect l="53837" t="39590" r="24389" b="47441"/>
          <a:stretch/>
        </p:blipFill>
        <p:spPr bwMode="auto">
          <a:xfrm>
            <a:off x="5305425" y="914400"/>
            <a:ext cx="3838575"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4442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a:t>John 15, verses 1-17</a:t>
            </a:r>
          </a:p>
        </p:txBody>
      </p:sp>
      <p:sp>
        <p:nvSpPr>
          <p:cNvPr id="3" name="Content Placeholder 2"/>
          <p:cNvSpPr>
            <a:spLocks noGrp="1"/>
          </p:cNvSpPr>
          <p:nvPr>
            <p:ph idx="1"/>
          </p:nvPr>
        </p:nvSpPr>
        <p:spPr>
          <a:xfrm>
            <a:off x="0" y="914400"/>
            <a:ext cx="9067800" cy="6096000"/>
          </a:xfrm>
        </p:spPr>
        <p:txBody>
          <a:bodyPr>
            <a:normAutofit fontScale="55000" lnSpcReduction="20000"/>
          </a:bodyPr>
          <a:lstStyle/>
          <a:p>
            <a:r>
              <a:rPr lang="en-US" dirty="0"/>
              <a:t> </a:t>
            </a:r>
          </a:p>
          <a:p>
            <a:r>
              <a:rPr lang="en-US" i="1" dirty="0"/>
              <a:t>1"I am the true vine, and my Father is the gardener. 2He cuts off every branch in me that bears no fruit, while every branch that does bear fruit he prunes so that it will be even more fruitful. 3You are already clean because of the word I have spoken to you. 4Remain in me, as I also remain in you. No branch can bear fruit by itself; it must remain in the vine. Neither can you bear fruit unless you remain in me.  </a:t>
            </a:r>
            <a:endParaRPr lang="en-US" dirty="0"/>
          </a:p>
          <a:p>
            <a:r>
              <a:rPr lang="en-US" i="1" dirty="0"/>
              <a:t> </a:t>
            </a:r>
            <a:endParaRPr lang="en-US" dirty="0"/>
          </a:p>
          <a:p>
            <a:r>
              <a:rPr lang="en-US" i="1" dirty="0"/>
              <a:t>5"I am the vine; you are the branches. If you remain in me and I in you, you will bear much fruit; apart from me you can do nothing. 6If you do not remain in me, you are like a branch that is thrown away and withers; such branches are picked up, thrown into the fire and burned. 7If you remain in me and my words remain in you, ask whatever you wish, and it will be done for you. 8This is to my Father's glory, that you bear much fruit, showing yourselves to be my disciples.</a:t>
            </a:r>
            <a:endParaRPr lang="en-US" dirty="0"/>
          </a:p>
          <a:p>
            <a:r>
              <a:rPr lang="en-US" i="1" dirty="0"/>
              <a:t> </a:t>
            </a:r>
            <a:endParaRPr lang="en-US" dirty="0"/>
          </a:p>
          <a:p>
            <a:r>
              <a:rPr lang="en-US" i="1" dirty="0"/>
              <a:t>9"As the Father has loved me, so have I loved you. Now remain in my love. 10If you keep my commands, you will remain in my love, just as I have kept my Father's commands and remain in his love. 11I have told you this so that my joy may be in you and that your joy may be complete. 12My command is this: Love each other as I have loved you. 13Greater love has no one than this: to lay down one's life for one's friends. 14You are my friends if you do what I command. 15I no longer call you servants, because a servant does not know his master's business. Instead, I have called you friends, for everything that I learned from my Father I have made known to you. 16You did not choose me, but I chose you and appointed you so that you might go and bear fruit -- fruit that will last -- and so that whatever you ask in my name the Father will give you. 17This is my command: Love each other.</a:t>
            </a:r>
            <a:endParaRPr lang="en-US" dirty="0"/>
          </a:p>
          <a:p>
            <a:endParaRPr lang="en-US" dirty="0"/>
          </a:p>
        </p:txBody>
      </p:sp>
    </p:spTree>
    <p:extLst>
      <p:ext uri="{BB962C8B-B14F-4D97-AF65-F5344CB8AC3E}">
        <p14:creationId xmlns:p14="http://schemas.microsoft.com/office/powerpoint/2010/main" val="28692502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DCIM\102_PANA\P1020059.JPG"/>
          <p:cNvPicPr>
            <a:picLocks noGrp="1" noChangeAspect="1" noChangeArrowheads="1"/>
          </p:cNvPicPr>
          <p:nvPr>
            <p:ph sz="half" idx="4294967295"/>
          </p:nvPr>
        </p:nvPicPr>
        <p:blipFill rotWithShape="1">
          <a:blip r:embed="rId2" cstate="email">
            <a:extLst>
              <a:ext uri="{28A0092B-C50C-407E-A947-70E740481C1C}">
                <a14:useLocalDpi xmlns:a14="http://schemas.microsoft.com/office/drawing/2010/main"/>
              </a:ext>
            </a:extLst>
          </a:blip>
          <a:srcRect l="81998" t="28901" r="-230" b="29347"/>
          <a:stretch/>
        </p:blipFill>
        <p:spPr bwMode="auto">
          <a:xfrm>
            <a:off x="609600" y="0"/>
            <a:ext cx="2579688" cy="6611937"/>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p:cNvPicPr>
            <a:picLocks noGrp="1" noChangeAspect="1" noChangeArrowheads="1"/>
          </p:cNvPicPr>
          <p:nvPr>
            <p:ph sz="half" idx="4294967295"/>
          </p:nvPr>
        </p:nvPicPr>
        <p:blipFill>
          <a:blip r:embed="rId3">
            <a:extLst>
              <a:ext uri="{28A0092B-C50C-407E-A947-70E740481C1C}">
                <a14:useLocalDpi xmlns:a14="http://schemas.microsoft.com/office/drawing/2010/main"/>
              </a:ext>
            </a:extLst>
          </a:blip>
          <a:srcRect/>
          <a:stretch>
            <a:fillRect/>
          </a:stretch>
        </p:blipFill>
        <p:spPr bwMode="auto">
          <a:xfrm>
            <a:off x="3352800" y="1600200"/>
            <a:ext cx="5576887" cy="388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77877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074" name="Picture 2" descr="I:\DCIM\102_PANA\P1020005.JPG"/>
          <p:cNvPicPr>
            <a:picLocks noGrp="1" noChangeAspect="1" noChangeArrowheads="1"/>
          </p:cNvPicPr>
          <p:nvPr>
            <p:ph sz="half" idx="1"/>
          </p:nvPr>
        </p:nvPicPr>
        <p:blipFill rotWithShape="1">
          <a:blip r:embed="rId2" cstate="email">
            <a:extLst>
              <a:ext uri="{28A0092B-C50C-407E-A947-70E740481C1C}">
                <a14:useLocalDpi xmlns:a14="http://schemas.microsoft.com/office/drawing/2010/main"/>
              </a:ext>
            </a:extLst>
          </a:blip>
          <a:srcRect r="1486" b="6067"/>
          <a:stretch/>
        </p:blipFill>
        <p:spPr bwMode="auto">
          <a:xfrm>
            <a:off x="33959" y="152400"/>
            <a:ext cx="5154568" cy="65532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I:\DCIM\102_PANA\P1020007.JPG"/>
          <p:cNvPicPr>
            <a:picLocks noGrp="1" noChangeAspect="1" noChangeArrowheads="1"/>
          </p:cNvPicPr>
          <p:nvPr>
            <p:ph sz="half" idx="2"/>
          </p:nvPr>
        </p:nvPicPr>
        <p:blipFill rotWithShape="1">
          <a:blip r:embed="rId3" cstate="email">
            <a:extLst>
              <a:ext uri="{28A0092B-C50C-407E-A947-70E740481C1C}">
                <a14:useLocalDpi xmlns:a14="http://schemas.microsoft.com/office/drawing/2010/main"/>
              </a:ext>
            </a:extLst>
          </a:blip>
          <a:srcRect l="-2858" t="35815" r="25717" b="-1629"/>
          <a:stretch/>
        </p:blipFill>
        <p:spPr bwMode="auto">
          <a:xfrm>
            <a:off x="5019984" y="76200"/>
            <a:ext cx="3992397" cy="454161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tmays\Desktop\photos\P1020026.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r="2745" b="22870"/>
          <a:stretch/>
        </p:blipFill>
        <p:spPr bwMode="auto">
          <a:xfrm>
            <a:off x="5216236" y="4521777"/>
            <a:ext cx="3927764" cy="2336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92415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I:\DCIM\101_PANA\P1010003.JPG"/>
          <p:cNvPicPr>
            <a:picLocks noGrp="1" noChangeAspect="1" noChangeArrowheads="1"/>
          </p:cNvPicPr>
          <p:nvPr>
            <p:ph sz="half" idx="4294967295"/>
          </p:nvPr>
        </p:nvPicPr>
        <p:blipFill rotWithShape="1">
          <a:blip r:embed="rId2" cstate="email">
            <a:extLst>
              <a:ext uri="{28A0092B-C50C-407E-A947-70E740481C1C}">
                <a14:useLocalDpi xmlns:a14="http://schemas.microsoft.com/office/drawing/2010/main"/>
              </a:ext>
            </a:extLst>
          </a:blip>
          <a:srcRect t="943" r="24216"/>
          <a:stretch/>
        </p:blipFill>
        <p:spPr bwMode="auto">
          <a:xfrm rot="5400000">
            <a:off x="0" y="68263"/>
            <a:ext cx="4827588" cy="473392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tmays\Desktop\photos\P1020039.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6330"/>
          <a:stretch/>
        </p:blipFill>
        <p:spPr bwMode="auto">
          <a:xfrm>
            <a:off x="5749528" y="2438400"/>
            <a:ext cx="3394472" cy="4239491"/>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I:\DCIM\101_PANA\P1010001.JPG"/>
          <p:cNvPicPr>
            <a:picLocks noGrp="1" noChangeAspect="1" noChangeArrowheads="1"/>
          </p:cNvPicPr>
          <p:nvPr>
            <p:ph sz="half" idx="4294967295"/>
          </p:nvPr>
        </p:nvPicPr>
        <p:blipFill rotWithShape="1">
          <a:blip r:embed="rId4" cstate="email">
            <a:extLst>
              <a:ext uri="{28A0092B-C50C-407E-A947-70E740481C1C}">
                <a14:useLocalDpi xmlns:a14="http://schemas.microsoft.com/office/drawing/2010/main"/>
              </a:ext>
            </a:extLst>
          </a:blip>
          <a:srcRect l="25013" t="-1830" b="30218"/>
          <a:stretch/>
        </p:blipFill>
        <p:spPr bwMode="auto">
          <a:xfrm rot="5400000">
            <a:off x="4370387" y="430213"/>
            <a:ext cx="3028950" cy="2168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28832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DCIM\102_PANA\P1020010.JPG"/>
          <p:cNvPicPr>
            <a:picLocks noGrp="1" noChangeAspect="1" noChangeArrowheads="1"/>
          </p:cNvPicPr>
          <p:nvPr>
            <p:ph sz="half" idx="4294967295"/>
          </p:nvPr>
        </p:nvPicPr>
        <p:blipFill>
          <a:blip r:embed="rId2" cstate="email">
            <a:extLst>
              <a:ext uri="{28A0092B-C50C-407E-A947-70E740481C1C}">
                <a14:useLocalDpi xmlns:a14="http://schemas.microsoft.com/office/drawing/2010/main"/>
              </a:ext>
            </a:extLst>
          </a:blip>
          <a:srcRect/>
          <a:stretch>
            <a:fillRect/>
          </a:stretch>
        </p:blipFill>
        <p:spPr bwMode="auto">
          <a:xfrm>
            <a:off x="152400" y="228600"/>
            <a:ext cx="4595813" cy="6126163"/>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I:\DCIM\102_PANA\P1020011.JPG"/>
          <p:cNvPicPr>
            <a:picLocks noGrp="1" noChangeAspect="1" noChangeArrowheads="1"/>
          </p:cNvPicPr>
          <p:nvPr>
            <p:ph sz="half" idx="4294967295"/>
          </p:nvPr>
        </p:nvPicPr>
        <p:blipFill>
          <a:blip r:embed="rId3" cstate="email">
            <a:extLst>
              <a:ext uri="{28A0092B-C50C-407E-A947-70E740481C1C}">
                <a14:useLocalDpi xmlns:a14="http://schemas.microsoft.com/office/drawing/2010/main"/>
              </a:ext>
            </a:extLst>
          </a:blip>
          <a:srcRect/>
          <a:stretch>
            <a:fillRect/>
          </a:stretch>
        </p:blipFill>
        <p:spPr bwMode="auto">
          <a:xfrm>
            <a:off x="5006975" y="304800"/>
            <a:ext cx="4137025" cy="5516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3176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DCIM\102_PANA\P1020014.JPG"/>
          <p:cNvPicPr>
            <a:picLocks noGrp="1" noChangeAspect="1" noChangeArrowheads="1"/>
          </p:cNvPicPr>
          <p:nvPr>
            <p:ph sz="half" idx="4294967295"/>
          </p:nvPr>
        </p:nvPicPr>
        <p:blipFill>
          <a:blip r:embed="rId2" cstate="email">
            <a:extLst>
              <a:ext uri="{28A0092B-C50C-407E-A947-70E740481C1C}">
                <a14:useLocalDpi xmlns:a14="http://schemas.microsoft.com/office/drawing/2010/main"/>
              </a:ext>
            </a:extLst>
          </a:blip>
          <a:srcRect/>
          <a:stretch>
            <a:fillRect/>
          </a:stretch>
        </p:blipFill>
        <p:spPr bwMode="auto">
          <a:xfrm>
            <a:off x="152400" y="228600"/>
            <a:ext cx="4686300" cy="62484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I:\DCIM\102_PANA\P1020015.JPG"/>
          <p:cNvPicPr>
            <a:picLocks noGrp="1" noChangeAspect="1" noChangeArrowheads="1"/>
          </p:cNvPicPr>
          <p:nvPr>
            <p:ph sz="half" idx="4294967295"/>
          </p:nvPr>
        </p:nvPicPr>
        <p:blipFill rotWithShape="1">
          <a:blip r:embed="rId3" cstate="email">
            <a:extLst>
              <a:ext uri="{28A0092B-C50C-407E-A947-70E740481C1C}">
                <a14:useLocalDpi xmlns:a14="http://schemas.microsoft.com/office/drawing/2010/main"/>
              </a:ext>
            </a:extLst>
          </a:blip>
          <a:srcRect t="1298" r="36958" b="11593"/>
          <a:stretch/>
        </p:blipFill>
        <p:spPr bwMode="auto">
          <a:xfrm>
            <a:off x="6479083" y="1698170"/>
            <a:ext cx="2664917" cy="490945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I:\DCIM\101_PANA\P1010011.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t="50000"/>
          <a:stretch/>
        </p:blipFill>
        <p:spPr bwMode="auto">
          <a:xfrm rot="5400000">
            <a:off x="3478934" y="1349375"/>
            <a:ext cx="4318000" cy="1619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71117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DCIM\102_PANA\P1020017.JPG"/>
          <p:cNvPicPr>
            <a:picLocks noGrp="1" noChangeAspect="1" noChangeArrowheads="1"/>
          </p:cNvPicPr>
          <p:nvPr>
            <p:ph sz="half" idx="4294967295"/>
          </p:nvPr>
        </p:nvPicPr>
        <p:blipFill rotWithShape="1">
          <a:blip r:embed="rId2" cstate="email">
            <a:extLst>
              <a:ext uri="{28A0092B-C50C-407E-A947-70E740481C1C}">
                <a14:useLocalDpi xmlns:a14="http://schemas.microsoft.com/office/drawing/2010/main"/>
              </a:ext>
            </a:extLst>
          </a:blip>
          <a:srcRect l="8245" t="1836" r="33732" b="1639"/>
          <a:stretch/>
        </p:blipFill>
        <p:spPr bwMode="auto">
          <a:xfrm>
            <a:off x="27709" y="152400"/>
            <a:ext cx="2747900" cy="60960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I:\DCIM\102_PANA\P1020018.JPG"/>
          <p:cNvPicPr>
            <a:picLocks noGrp="1" noChangeAspect="1" noChangeArrowheads="1"/>
          </p:cNvPicPr>
          <p:nvPr>
            <p:ph sz="half" idx="4294967295"/>
          </p:nvPr>
        </p:nvPicPr>
        <p:blipFill rotWithShape="1">
          <a:blip r:embed="rId3" cstate="email">
            <a:extLst>
              <a:ext uri="{28A0092B-C50C-407E-A947-70E740481C1C}">
                <a14:useLocalDpi xmlns:a14="http://schemas.microsoft.com/office/drawing/2010/main"/>
              </a:ext>
            </a:extLst>
          </a:blip>
          <a:srcRect l="5302" t="-455" r="33485" b="28182"/>
          <a:stretch/>
        </p:blipFill>
        <p:spPr bwMode="auto">
          <a:xfrm>
            <a:off x="2739122" y="228600"/>
            <a:ext cx="3017279" cy="566860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tmays\Desktop\photos\P102003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56401" y="6927"/>
            <a:ext cx="3394472"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3752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3" name="Picture 5" descr="C:\Users\tmays\Desktop\photos\P1020040.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76200" y="152400"/>
            <a:ext cx="4431723" cy="590896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tmays\Desktop\photos\P1020041.JPG"/>
          <p:cNvPicPr>
            <a:picLocks noGrp="1" noChangeAspect="1" noChangeArrowheads="1"/>
          </p:cNvPicPr>
          <p:nvPr>
            <p:ph sz="half" idx="2"/>
          </p:nvPr>
        </p:nvPicPr>
        <p:blipFill rotWithShape="1">
          <a:blip r:embed="rId3" cstate="email">
            <a:extLst>
              <a:ext uri="{28A0092B-C50C-407E-A947-70E740481C1C}">
                <a14:useLocalDpi xmlns:a14="http://schemas.microsoft.com/office/drawing/2010/main"/>
              </a:ext>
            </a:extLst>
          </a:blip>
          <a:srcRect l="11531" t="1377" r="6839" b="3727"/>
          <a:stretch/>
        </p:blipFill>
        <p:spPr bwMode="auto">
          <a:xfrm>
            <a:off x="4419600" y="-33946"/>
            <a:ext cx="4343400" cy="6732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3181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1160</TotalTime>
  <Words>128</Words>
  <Application>Microsoft Office PowerPoint</Application>
  <PresentationFormat>On-screen Show (4:3)</PresentationFormat>
  <Paragraphs>16</Paragraphs>
  <Slides>21</Slides>
  <Notes>4</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Goal: 4 good botanical sketches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John 15, verses 1-17</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17</cp:revision>
  <dcterms:created xsi:type="dcterms:W3CDTF">2011-08-31T13:15:15Z</dcterms:created>
  <dcterms:modified xsi:type="dcterms:W3CDTF">2011-09-06T15:53:22Z</dcterms:modified>
</cp:coreProperties>
</file>